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99" r:id="rId5"/>
    <p:sldId id="300" r:id="rId6"/>
    <p:sldId id="301" r:id="rId7"/>
    <p:sldId id="306" r:id="rId8"/>
    <p:sldId id="302" r:id="rId9"/>
    <p:sldId id="294" r:id="rId10"/>
    <p:sldId id="303" r:id="rId11"/>
    <p:sldId id="270" r:id="rId12"/>
    <p:sldId id="304" r:id="rId13"/>
    <p:sldId id="298" r:id="rId14"/>
    <p:sldId id="305" r:id="rId15"/>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85A5D"/>
    <a:srgbClr val="042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8A0EB-AD6B-4500-982D-73640F975943}" v="106" dt="2025-03-31T15:44:39.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79" autoAdjust="0"/>
  </p:normalViewPr>
  <p:slideViewPr>
    <p:cSldViewPr snapToGrid="0">
      <p:cViewPr varScale="1">
        <p:scale>
          <a:sx n="103" d="100"/>
          <a:sy n="103" d="100"/>
        </p:scale>
        <p:origin x="-1068" y="-1050"/>
      </p:cViewPr>
      <p:guideLst>
        <p:guide orient="horz" pos="2160"/>
        <p:guide pos="3840"/>
      </p:guideLst>
    </p:cSldViewPr>
  </p:slideViewPr>
  <p:outlineViewPr>
    <p:cViewPr>
      <p:scale>
        <a:sx n="33" d="100"/>
        <a:sy n="33" d="100"/>
      </p:scale>
      <p:origin x="0" y="-499"/>
    </p:cViewPr>
  </p:outlineViewPr>
  <p:notesTextViewPr>
    <p:cViewPr>
      <p:scale>
        <a:sx n="1" d="1"/>
        <a:sy n="1" d="1"/>
      </p:scale>
      <p:origin x="0" y="0"/>
    </p:cViewPr>
  </p:notesTextViewPr>
  <p:notesViewPr>
    <p:cSldViewPr snapToGrid="0">
      <p:cViewPr varScale="1">
        <p:scale>
          <a:sx n="92" d="100"/>
          <a:sy n="92" d="100"/>
        </p:scale>
        <p:origin x="3288"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Howell" userId="6603d5bd-4f1f-47e5-a3f7-49d4da97783e" providerId="ADAL" clId="{A3A8A0EB-AD6B-4500-982D-73640F975943}"/>
    <pc:docChg chg="undo custSel addSld modSld sldOrd">
      <pc:chgData name="Emilie Howell" userId="6603d5bd-4f1f-47e5-a3f7-49d4da97783e" providerId="ADAL" clId="{A3A8A0EB-AD6B-4500-982D-73640F975943}" dt="2025-03-31T15:44:39.400" v="1300"/>
      <pc:docMkLst>
        <pc:docMk/>
      </pc:docMkLst>
      <pc:sldChg chg="delSp modSp mod">
        <pc:chgData name="Emilie Howell" userId="6603d5bd-4f1f-47e5-a3f7-49d4da97783e" providerId="ADAL" clId="{A3A8A0EB-AD6B-4500-982D-73640F975943}" dt="2025-03-31T15:06:15.073" v="249" actId="20577"/>
        <pc:sldMkLst>
          <pc:docMk/>
          <pc:sldMk cId="863651469" sldId="300"/>
        </pc:sldMkLst>
        <pc:spChg chg="mod">
          <ac:chgData name="Emilie Howell" userId="6603d5bd-4f1f-47e5-a3f7-49d4da97783e" providerId="ADAL" clId="{A3A8A0EB-AD6B-4500-982D-73640F975943}" dt="2025-03-31T15:06:15.073" v="249" actId="20577"/>
          <ac:spMkLst>
            <pc:docMk/>
            <pc:sldMk cId="863651469" sldId="300"/>
            <ac:spMk id="6" creationId="{0E806B8F-01D6-34B4-655B-C01DE0A85BC2}"/>
          </ac:spMkLst>
        </pc:spChg>
        <pc:picChg chg="mod">
          <ac:chgData name="Emilie Howell" userId="6603d5bd-4f1f-47e5-a3f7-49d4da97783e" providerId="ADAL" clId="{A3A8A0EB-AD6B-4500-982D-73640F975943}" dt="2025-03-31T15:03:27.006" v="4" actId="1076"/>
          <ac:picMkLst>
            <pc:docMk/>
            <pc:sldMk cId="863651469" sldId="300"/>
            <ac:picMk id="7" creationId="{192A35B2-EB5E-F79D-56AA-AA890EBA68F8}"/>
          </ac:picMkLst>
        </pc:picChg>
        <pc:picChg chg="del">
          <ac:chgData name="Emilie Howell" userId="6603d5bd-4f1f-47e5-a3f7-49d4da97783e" providerId="ADAL" clId="{A3A8A0EB-AD6B-4500-982D-73640F975943}" dt="2025-03-31T15:03:14.948" v="1" actId="478"/>
          <ac:picMkLst>
            <pc:docMk/>
            <pc:sldMk cId="863651469" sldId="300"/>
            <ac:picMk id="1026" creationId="{92FEE07E-207C-F7CE-83E0-945AEF7B481D}"/>
          </ac:picMkLst>
        </pc:picChg>
      </pc:sldChg>
      <pc:sldChg chg="addSp delSp modSp mod">
        <pc:chgData name="Emilie Howell" userId="6603d5bd-4f1f-47e5-a3f7-49d4da97783e" providerId="ADAL" clId="{A3A8A0EB-AD6B-4500-982D-73640F975943}" dt="2025-03-31T15:28:47.098" v="775" actId="14100"/>
        <pc:sldMkLst>
          <pc:docMk/>
          <pc:sldMk cId="2117277233" sldId="301"/>
        </pc:sldMkLst>
        <pc:spChg chg="mod">
          <ac:chgData name="Emilie Howell" userId="6603d5bd-4f1f-47e5-a3f7-49d4da97783e" providerId="ADAL" clId="{A3A8A0EB-AD6B-4500-982D-73640F975943}" dt="2025-03-31T15:07:55.094" v="307"/>
          <ac:spMkLst>
            <pc:docMk/>
            <pc:sldMk cId="2117277233" sldId="301"/>
            <ac:spMk id="2" creationId="{0856FA97-C5D1-B638-40BA-EE8E2BABFD5A}"/>
          </ac:spMkLst>
        </pc:spChg>
        <pc:spChg chg="mod">
          <ac:chgData name="Emilie Howell" userId="6603d5bd-4f1f-47e5-a3f7-49d4da97783e" providerId="ADAL" clId="{A3A8A0EB-AD6B-4500-982D-73640F975943}" dt="2025-03-31T15:28:06.443" v="771" actId="20577"/>
          <ac:spMkLst>
            <pc:docMk/>
            <pc:sldMk cId="2117277233" sldId="301"/>
            <ac:spMk id="4" creationId="{33381DE0-0BF7-6065-739D-6440E9019496}"/>
          </ac:spMkLst>
        </pc:spChg>
        <pc:spChg chg="mod">
          <ac:chgData name="Emilie Howell" userId="6603d5bd-4f1f-47e5-a3f7-49d4da97783e" providerId="ADAL" clId="{A3A8A0EB-AD6B-4500-982D-73640F975943}" dt="2025-03-31T15:28:17.633" v="773" actId="1076"/>
          <ac:spMkLst>
            <pc:docMk/>
            <pc:sldMk cId="2117277233" sldId="301"/>
            <ac:spMk id="5" creationId="{5493774E-E95C-8E1B-E902-00D6BA5BADD1}"/>
          </ac:spMkLst>
        </pc:spChg>
        <pc:spChg chg="mod ord">
          <ac:chgData name="Emilie Howell" userId="6603d5bd-4f1f-47e5-a3f7-49d4da97783e" providerId="ADAL" clId="{A3A8A0EB-AD6B-4500-982D-73640F975943}" dt="2025-03-31T15:28:47.098" v="775" actId="14100"/>
          <ac:spMkLst>
            <pc:docMk/>
            <pc:sldMk cId="2117277233" sldId="301"/>
            <ac:spMk id="6" creationId="{C3E567C0-97F1-FB0E-18A8-611E5BDA5AD2}"/>
          </ac:spMkLst>
        </pc:spChg>
        <pc:spChg chg="del">
          <ac:chgData name="Emilie Howell" userId="6603d5bd-4f1f-47e5-a3f7-49d4da97783e" providerId="ADAL" clId="{A3A8A0EB-AD6B-4500-982D-73640F975943}" dt="2025-03-31T15:10:35.853" v="382" actId="478"/>
          <ac:spMkLst>
            <pc:docMk/>
            <pc:sldMk cId="2117277233" sldId="301"/>
            <ac:spMk id="7" creationId="{28B4D696-0A43-F6A2-A17F-8F230516A6F4}"/>
          </ac:spMkLst>
        </pc:spChg>
        <pc:spChg chg="del mod">
          <ac:chgData name="Emilie Howell" userId="6603d5bd-4f1f-47e5-a3f7-49d4da97783e" providerId="ADAL" clId="{A3A8A0EB-AD6B-4500-982D-73640F975943}" dt="2025-03-31T15:10:30.097" v="380" actId="478"/>
          <ac:spMkLst>
            <pc:docMk/>
            <pc:sldMk cId="2117277233" sldId="301"/>
            <ac:spMk id="8" creationId="{A732003E-6A33-05C1-FACF-6053396782BD}"/>
          </ac:spMkLst>
        </pc:spChg>
        <pc:spChg chg="del">
          <ac:chgData name="Emilie Howell" userId="6603d5bd-4f1f-47e5-a3f7-49d4da97783e" providerId="ADAL" clId="{A3A8A0EB-AD6B-4500-982D-73640F975943}" dt="2025-03-31T15:10:42.448" v="386" actId="478"/>
          <ac:spMkLst>
            <pc:docMk/>
            <pc:sldMk cId="2117277233" sldId="301"/>
            <ac:spMk id="9" creationId="{898C8C60-B38B-EF76-31BA-B237166139E1}"/>
          </ac:spMkLst>
        </pc:spChg>
        <pc:spChg chg="del">
          <ac:chgData name="Emilie Howell" userId="6603d5bd-4f1f-47e5-a3f7-49d4da97783e" providerId="ADAL" clId="{A3A8A0EB-AD6B-4500-982D-73640F975943}" dt="2025-03-31T15:10:39.181" v="384" actId="478"/>
          <ac:spMkLst>
            <pc:docMk/>
            <pc:sldMk cId="2117277233" sldId="301"/>
            <ac:spMk id="10" creationId="{B514EC56-1A90-DE50-629E-C44626FFA47C}"/>
          </ac:spMkLst>
        </pc:spChg>
        <pc:spChg chg="add del mod">
          <ac:chgData name="Emilie Howell" userId="6603d5bd-4f1f-47e5-a3f7-49d4da97783e" providerId="ADAL" clId="{A3A8A0EB-AD6B-4500-982D-73640F975943}" dt="2025-03-31T15:10:33.457" v="381" actId="478"/>
          <ac:spMkLst>
            <pc:docMk/>
            <pc:sldMk cId="2117277233" sldId="301"/>
            <ac:spMk id="14" creationId="{4AFC431C-C322-CBB4-D1C5-1FFEA47A9AAE}"/>
          </ac:spMkLst>
        </pc:spChg>
        <pc:spChg chg="add del mod">
          <ac:chgData name="Emilie Howell" userId="6603d5bd-4f1f-47e5-a3f7-49d4da97783e" providerId="ADAL" clId="{A3A8A0EB-AD6B-4500-982D-73640F975943}" dt="2025-03-31T15:10:36.862" v="383" actId="478"/>
          <ac:spMkLst>
            <pc:docMk/>
            <pc:sldMk cId="2117277233" sldId="301"/>
            <ac:spMk id="16" creationId="{452DD4CF-DAFD-81AA-493E-E43B0EEFAC7D}"/>
          </ac:spMkLst>
        </pc:spChg>
        <pc:spChg chg="add del mod">
          <ac:chgData name="Emilie Howell" userId="6603d5bd-4f1f-47e5-a3f7-49d4da97783e" providerId="ADAL" clId="{A3A8A0EB-AD6B-4500-982D-73640F975943}" dt="2025-03-31T15:10:39.972" v="385" actId="478"/>
          <ac:spMkLst>
            <pc:docMk/>
            <pc:sldMk cId="2117277233" sldId="301"/>
            <ac:spMk id="18" creationId="{8B5896CC-E33F-BD66-5752-3E4EDDD8A83E}"/>
          </ac:spMkLst>
        </pc:spChg>
        <pc:spChg chg="add del mod">
          <ac:chgData name="Emilie Howell" userId="6603d5bd-4f1f-47e5-a3f7-49d4da97783e" providerId="ADAL" clId="{A3A8A0EB-AD6B-4500-982D-73640F975943}" dt="2025-03-31T15:10:44.509" v="387" actId="478"/>
          <ac:spMkLst>
            <pc:docMk/>
            <pc:sldMk cId="2117277233" sldId="301"/>
            <ac:spMk id="20" creationId="{3DDFBB83-F06F-B9E3-DCFF-6452C84F1C28}"/>
          </ac:spMkLst>
        </pc:spChg>
        <pc:spChg chg="add del mod">
          <ac:chgData name="Emilie Howell" userId="6603d5bd-4f1f-47e5-a3f7-49d4da97783e" providerId="ADAL" clId="{A3A8A0EB-AD6B-4500-982D-73640F975943}" dt="2025-03-31T15:18:04.429" v="482" actId="478"/>
          <ac:spMkLst>
            <pc:docMk/>
            <pc:sldMk cId="2117277233" sldId="301"/>
            <ac:spMk id="22" creationId="{181F4533-8FF1-BB7E-6521-F911D0B74722}"/>
          </ac:spMkLst>
        </pc:spChg>
        <pc:picChg chg="add mod">
          <ac:chgData name="Emilie Howell" userId="6603d5bd-4f1f-47e5-a3f7-49d4da97783e" providerId="ADAL" clId="{A3A8A0EB-AD6B-4500-982D-73640F975943}" dt="2025-03-31T15:28:24.088" v="774" actId="14100"/>
          <ac:picMkLst>
            <pc:docMk/>
            <pc:sldMk cId="2117277233" sldId="301"/>
            <ac:picMk id="12" creationId="{F9F556F5-4F8A-49A2-7239-44E9105A98D9}"/>
          </ac:picMkLst>
        </pc:picChg>
        <pc:picChg chg="add mod">
          <ac:chgData name="Emilie Howell" userId="6603d5bd-4f1f-47e5-a3f7-49d4da97783e" providerId="ADAL" clId="{A3A8A0EB-AD6B-4500-982D-73640F975943}" dt="2025-03-31T15:24:34.641" v="689" actId="1076"/>
          <ac:picMkLst>
            <pc:docMk/>
            <pc:sldMk cId="2117277233" sldId="301"/>
            <ac:picMk id="23" creationId="{C8301144-90DB-5C25-8788-36E7589CE7E8}"/>
          </ac:picMkLst>
        </pc:picChg>
        <pc:picChg chg="add mod">
          <ac:chgData name="Emilie Howell" userId="6603d5bd-4f1f-47e5-a3f7-49d4da97783e" providerId="ADAL" clId="{A3A8A0EB-AD6B-4500-982D-73640F975943}" dt="2025-03-31T15:23:35.446" v="671" actId="1076"/>
          <ac:picMkLst>
            <pc:docMk/>
            <pc:sldMk cId="2117277233" sldId="301"/>
            <ac:picMk id="2050" creationId="{9928FFC7-23E3-94C9-0177-BF7F803AEA4F}"/>
          </ac:picMkLst>
        </pc:picChg>
        <pc:picChg chg="add mod">
          <ac:chgData name="Emilie Howell" userId="6603d5bd-4f1f-47e5-a3f7-49d4da97783e" providerId="ADAL" clId="{A3A8A0EB-AD6B-4500-982D-73640F975943}" dt="2025-03-31T15:24:20.325" v="683" actId="1076"/>
          <ac:picMkLst>
            <pc:docMk/>
            <pc:sldMk cId="2117277233" sldId="301"/>
            <ac:picMk id="2052" creationId="{04FA22A3-D469-0068-999D-FF752C7BB038}"/>
          </ac:picMkLst>
        </pc:picChg>
        <pc:picChg chg="add mod">
          <ac:chgData name="Emilie Howell" userId="6603d5bd-4f1f-47e5-a3f7-49d4da97783e" providerId="ADAL" clId="{A3A8A0EB-AD6B-4500-982D-73640F975943}" dt="2025-03-31T15:24:30.346" v="686" actId="1076"/>
          <ac:picMkLst>
            <pc:docMk/>
            <pc:sldMk cId="2117277233" sldId="301"/>
            <ac:picMk id="2054" creationId="{F3FF1B9C-3621-4247-A245-69FCEB8C30A8}"/>
          </ac:picMkLst>
        </pc:picChg>
        <pc:picChg chg="add mod">
          <ac:chgData name="Emilie Howell" userId="6603d5bd-4f1f-47e5-a3f7-49d4da97783e" providerId="ADAL" clId="{A3A8A0EB-AD6B-4500-982D-73640F975943}" dt="2025-03-31T15:24:26.397" v="685" actId="1076"/>
          <ac:picMkLst>
            <pc:docMk/>
            <pc:sldMk cId="2117277233" sldId="301"/>
            <ac:picMk id="2056" creationId="{2FA4A693-D1F7-0AD4-853E-AE345817DC1B}"/>
          </ac:picMkLst>
        </pc:picChg>
        <pc:picChg chg="add mod">
          <ac:chgData name="Emilie Howell" userId="6603d5bd-4f1f-47e5-a3f7-49d4da97783e" providerId="ADAL" clId="{A3A8A0EB-AD6B-4500-982D-73640F975943}" dt="2025-03-31T15:24:33.205" v="688" actId="1076"/>
          <ac:picMkLst>
            <pc:docMk/>
            <pc:sldMk cId="2117277233" sldId="301"/>
            <ac:picMk id="2058" creationId="{77D67E1F-5747-878D-6BE0-9449CAB6A735}"/>
          </ac:picMkLst>
        </pc:picChg>
      </pc:sldChg>
      <pc:sldChg chg="addSp delSp modSp mod">
        <pc:chgData name="Emilie Howell" userId="6603d5bd-4f1f-47e5-a3f7-49d4da97783e" providerId="ADAL" clId="{A3A8A0EB-AD6B-4500-982D-73640F975943}" dt="2025-03-31T15:44:03.164" v="1298" actId="20577"/>
        <pc:sldMkLst>
          <pc:docMk/>
          <pc:sldMk cId="401955248" sldId="302"/>
        </pc:sldMkLst>
        <pc:spChg chg="mod">
          <ac:chgData name="Emilie Howell" userId="6603d5bd-4f1f-47e5-a3f7-49d4da97783e" providerId="ADAL" clId="{A3A8A0EB-AD6B-4500-982D-73640F975943}" dt="2025-03-31T15:29:39.129" v="793" actId="20577"/>
          <ac:spMkLst>
            <pc:docMk/>
            <pc:sldMk cId="401955248" sldId="302"/>
            <ac:spMk id="2" creationId="{47DDC106-AED6-8F10-C1F4-AA396BE56D85}"/>
          </ac:spMkLst>
        </pc:spChg>
        <pc:spChg chg="add mod">
          <ac:chgData name="Emilie Howell" userId="6603d5bd-4f1f-47e5-a3f7-49d4da97783e" providerId="ADAL" clId="{A3A8A0EB-AD6B-4500-982D-73640F975943}" dt="2025-03-31T15:26:00.301" v="705" actId="113"/>
          <ac:spMkLst>
            <pc:docMk/>
            <pc:sldMk cId="401955248" sldId="302"/>
            <ac:spMk id="3" creationId="{47EF5640-2CF8-A266-5059-2E8C68F3A475}"/>
          </ac:spMkLst>
        </pc:spChg>
        <pc:spChg chg="add mod">
          <ac:chgData name="Emilie Howell" userId="6603d5bd-4f1f-47e5-a3f7-49d4da97783e" providerId="ADAL" clId="{A3A8A0EB-AD6B-4500-982D-73640F975943}" dt="2025-03-31T15:26:46.624" v="708" actId="2711"/>
          <ac:spMkLst>
            <pc:docMk/>
            <pc:sldMk cId="401955248" sldId="302"/>
            <ac:spMk id="5" creationId="{4F071CC5-79F5-4801-92E1-05BE9D2DAC3B}"/>
          </ac:spMkLst>
        </pc:spChg>
        <pc:spChg chg="add del mod">
          <ac:chgData name="Emilie Howell" userId="6603d5bd-4f1f-47e5-a3f7-49d4da97783e" providerId="ADAL" clId="{A3A8A0EB-AD6B-4500-982D-73640F975943}" dt="2025-03-31T15:28:53.567" v="776" actId="478"/>
          <ac:spMkLst>
            <pc:docMk/>
            <pc:sldMk cId="401955248" sldId="302"/>
            <ac:spMk id="7" creationId="{63009FBA-0B1C-E104-7277-7786E4C86021}"/>
          </ac:spMkLst>
        </pc:spChg>
        <pc:spChg chg="add mod">
          <ac:chgData name="Emilie Howell" userId="6603d5bd-4f1f-47e5-a3f7-49d4da97783e" providerId="ADAL" clId="{A3A8A0EB-AD6B-4500-982D-73640F975943}" dt="2025-03-31T15:39:27.514" v="1226" actId="1076"/>
          <ac:spMkLst>
            <pc:docMk/>
            <pc:sldMk cId="401955248" sldId="302"/>
            <ac:spMk id="8" creationId="{C35C3ECB-07DA-5122-C2BD-8B9672845DE2}"/>
          </ac:spMkLst>
        </pc:spChg>
        <pc:spChg chg="add del mod">
          <ac:chgData name="Emilie Howell" userId="6603d5bd-4f1f-47e5-a3f7-49d4da97783e" providerId="ADAL" clId="{A3A8A0EB-AD6B-4500-982D-73640F975943}" dt="2025-03-31T15:36:10.190" v="998" actId="478"/>
          <ac:spMkLst>
            <pc:docMk/>
            <pc:sldMk cId="401955248" sldId="302"/>
            <ac:spMk id="11" creationId="{E7C36144-7D2A-CEBD-D4AF-0F8910C14048}"/>
          </ac:spMkLst>
        </pc:spChg>
        <pc:spChg chg="add mod">
          <ac:chgData name="Emilie Howell" userId="6603d5bd-4f1f-47e5-a3f7-49d4da97783e" providerId="ADAL" clId="{A3A8A0EB-AD6B-4500-982D-73640F975943}" dt="2025-03-31T15:33:05.901" v="826" actId="5793"/>
          <ac:spMkLst>
            <pc:docMk/>
            <pc:sldMk cId="401955248" sldId="302"/>
            <ac:spMk id="12" creationId="{FE2F97C3-98BE-8880-A158-46E35ACDB45F}"/>
          </ac:spMkLst>
        </pc:spChg>
        <pc:spChg chg="add mod">
          <ac:chgData name="Emilie Howell" userId="6603d5bd-4f1f-47e5-a3f7-49d4da97783e" providerId="ADAL" clId="{A3A8A0EB-AD6B-4500-982D-73640F975943}" dt="2025-03-31T15:44:03.164" v="1298" actId="20577"/>
          <ac:spMkLst>
            <pc:docMk/>
            <pc:sldMk cId="401955248" sldId="302"/>
            <ac:spMk id="17" creationId="{38898ABF-5469-4D47-180B-2B74820D211C}"/>
          </ac:spMkLst>
        </pc:spChg>
        <pc:spChg chg="add mod">
          <ac:chgData name="Emilie Howell" userId="6603d5bd-4f1f-47e5-a3f7-49d4da97783e" providerId="ADAL" clId="{A3A8A0EB-AD6B-4500-982D-73640F975943}" dt="2025-03-31T15:41:59.879" v="1262" actId="571"/>
          <ac:spMkLst>
            <pc:docMk/>
            <pc:sldMk cId="401955248" sldId="302"/>
            <ac:spMk id="34" creationId="{5E2FD1D2-8638-6667-F097-76D09F2CA4B2}"/>
          </ac:spMkLst>
        </pc:spChg>
        <pc:picChg chg="del">
          <ac:chgData name="Emilie Howell" userId="6603d5bd-4f1f-47e5-a3f7-49d4da97783e" providerId="ADAL" clId="{A3A8A0EB-AD6B-4500-982D-73640F975943}" dt="2025-03-31T15:27:15.967" v="709" actId="478"/>
          <ac:picMkLst>
            <pc:docMk/>
            <pc:sldMk cId="401955248" sldId="302"/>
            <ac:picMk id="4" creationId="{5ED1E25F-1BE0-D54A-FDBB-11E50C982B30}"/>
          </ac:picMkLst>
        </pc:picChg>
        <pc:picChg chg="add del mod">
          <ac:chgData name="Emilie Howell" userId="6603d5bd-4f1f-47e5-a3f7-49d4da97783e" providerId="ADAL" clId="{A3A8A0EB-AD6B-4500-982D-73640F975943}" dt="2025-03-31T15:32:50.993" v="823" actId="478"/>
          <ac:picMkLst>
            <pc:docMk/>
            <pc:sldMk cId="401955248" sldId="302"/>
            <ac:picMk id="13" creationId="{F202E763-E974-9801-7F5D-4BD22E31AFC8}"/>
          </ac:picMkLst>
        </pc:picChg>
        <pc:picChg chg="add mod">
          <ac:chgData name="Emilie Howell" userId="6603d5bd-4f1f-47e5-a3f7-49d4da97783e" providerId="ADAL" clId="{A3A8A0EB-AD6B-4500-982D-73640F975943}" dt="2025-03-31T15:39:29.411" v="1227" actId="1076"/>
          <ac:picMkLst>
            <pc:docMk/>
            <pc:sldMk cId="401955248" sldId="302"/>
            <ac:picMk id="15" creationId="{3E1D422A-8603-2CDB-E3E1-8805AAF658AD}"/>
          </ac:picMkLst>
        </pc:picChg>
        <pc:picChg chg="add del mod">
          <ac:chgData name="Emilie Howell" userId="6603d5bd-4f1f-47e5-a3f7-49d4da97783e" providerId="ADAL" clId="{A3A8A0EB-AD6B-4500-982D-73640F975943}" dt="2025-03-31T15:42:15.161" v="1269" actId="478"/>
          <ac:picMkLst>
            <pc:docMk/>
            <pc:sldMk cId="401955248" sldId="302"/>
            <ac:picMk id="19" creationId="{1B289DEB-3B76-67A9-0903-D39886858D4F}"/>
          </ac:picMkLst>
        </pc:picChg>
        <pc:picChg chg="add del mod">
          <ac:chgData name="Emilie Howell" userId="6603d5bd-4f1f-47e5-a3f7-49d4da97783e" providerId="ADAL" clId="{A3A8A0EB-AD6B-4500-982D-73640F975943}" dt="2025-03-31T15:42:07.980" v="1265" actId="478"/>
          <ac:picMkLst>
            <pc:docMk/>
            <pc:sldMk cId="401955248" sldId="302"/>
            <ac:picMk id="21" creationId="{17B3E37D-2F17-98C4-5A44-0A5BAA24B3E9}"/>
          </ac:picMkLst>
        </pc:picChg>
        <pc:picChg chg="add del mod">
          <ac:chgData name="Emilie Howell" userId="6603d5bd-4f1f-47e5-a3f7-49d4da97783e" providerId="ADAL" clId="{A3A8A0EB-AD6B-4500-982D-73640F975943}" dt="2025-03-31T15:41:27.239" v="1254" actId="478"/>
          <ac:picMkLst>
            <pc:docMk/>
            <pc:sldMk cId="401955248" sldId="302"/>
            <ac:picMk id="23" creationId="{F148CACB-0AE9-AC12-B590-666973039CD4}"/>
          </ac:picMkLst>
        </pc:picChg>
        <pc:picChg chg="add del mod">
          <ac:chgData name="Emilie Howell" userId="6603d5bd-4f1f-47e5-a3f7-49d4da97783e" providerId="ADAL" clId="{A3A8A0EB-AD6B-4500-982D-73640F975943}" dt="2025-03-31T15:43:44.692" v="1291" actId="478"/>
          <ac:picMkLst>
            <pc:docMk/>
            <pc:sldMk cId="401955248" sldId="302"/>
            <ac:picMk id="25" creationId="{C6A84A3B-5625-793B-2117-CB21265C010B}"/>
          </ac:picMkLst>
        </pc:picChg>
        <pc:picChg chg="add del mod">
          <ac:chgData name="Emilie Howell" userId="6603d5bd-4f1f-47e5-a3f7-49d4da97783e" providerId="ADAL" clId="{A3A8A0EB-AD6B-4500-982D-73640F975943}" dt="2025-03-31T15:43:44.692" v="1291" actId="478"/>
          <ac:picMkLst>
            <pc:docMk/>
            <pc:sldMk cId="401955248" sldId="302"/>
            <ac:picMk id="27" creationId="{315CCA06-5D1B-BEC8-1690-D81F65BE2581}"/>
          </ac:picMkLst>
        </pc:picChg>
        <pc:picChg chg="add del mod">
          <ac:chgData name="Emilie Howell" userId="6603d5bd-4f1f-47e5-a3f7-49d4da97783e" providerId="ADAL" clId="{A3A8A0EB-AD6B-4500-982D-73640F975943}" dt="2025-03-31T15:43:44.692" v="1291" actId="478"/>
          <ac:picMkLst>
            <pc:docMk/>
            <pc:sldMk cId="401955248" sldId="302"/>
            <ac:picMk id="29" creationId="{27EE270C-3373-6F2B-E97A-0437BB5B1A26}"/>
          </ac:picMkLst>
        </pc:picChg>
        <pc:picChg chg="add del mod">
          <ac:chgData name="Emilie Howell" userId="6603d5bd-4f1f-47e5-a3f7-49d4da97783e" providerId="ADAL" clId="{A3A8A0EB-AD6B-4500-982D-73640F975943}" dt="2025-03-31T15:43:44.692" v="1291" actId="478"/>
          <ac:picMkLst>
            <pc:docMk/>
            <pc:sldMk cId="401955248" sldId="302"/>
            <ac:picMk id="31" creationId="{99046201-442B-2FB2-2571-307279DB41D7}"/>
          </ac:picMkLst>
        </pc:picChg>
        <pc:picChg chg="add del mod">
          <ac:chgData name="Emilie Howell" userId="6603d5bd-4f1f-47e5-a3f7-49d4da97783e" providerId="ADAL" clId="{A3A8A0EB-AD6B-4500-982D-73640F975943}" dt="2025-03-31T15:43:45.567" v="1292" actId="478"/>
          <ac:picMkLst>
            <pc:docMk/>
            <pc:sldMk cId="401955248" sldId="302"/>
            <ac:picMk id="33" creationId="{5BFDA7DD-859C-BFA9-69DD-DCD25B8600EE}"/>
          </ac:picMkLst>
        </pc:picChg>
        <pc:picChg chg="add del mod">
          <ac:chgData name="Emilie Howell" userId="6603d5bd-4f1f-47e5-a3f7-49d4da97783e" providerId="ADAL" clId="{A3A8A0EB-AD6B-4500-982D-73640F975943}" dt="2025-03-31T15:43:46.101" v="1293" actId="478"/>
          <ac:picMkLst>
            <pc:docMk/>
            <pc:sldMk cId="401955248" sldId="302"/>
            <ac:picMk id="35" creationId="{36BCA502-AB05-C453-5E31-FEB3EB4AB0FF}"/>
          </ac:picMkLst>
        </pc:picChg>
        <pc:picChg chg="add del mod">
          <ac:chgData name="Emilie Howell" userId="6603d5bd-4f1f-47e5-a3f7-49d4da97783e" providerId="ADAL" clId="{A3A8A0EB-AD6B-4500-982D-73640F975943}" dt="2025-03-31T15:43:46.589" v="1295" actId="478"/>
          <ac:picMkLst>
            <pc:docMk/>
            <pc:sldMk cId="401955248" sldId="302"/>
            <ac:picMk id="36" creationId="{4DB363A2-92A6-C809-9A9A-9D9258BAEE44}"/>
          </ac:picMkLst>
        </pc:picChg>
        <pc:picChg chg="add del mod">
          <ac:chgData name="Emilie Howell" userId="6603d5bd-4f1f-47e5-a3f7-49d4da97783e" providerId="ADAL" clId="{A3A8A0EB-AD6B-4500-982D-73640F975943}" dt="2025-03-31T15:43:44.692" v="1291" actId="478"/>
          <ac:picMkLst>
            <pc:docMk/>
            <pc:sldMk cId="401955248" sldId="302"/>
            <ac:picMk id="37" creationId="{81717B1B-CF08-B95A-456D-42F05C2EA16A}"/>
          </ac:picMkLst>
        </pc:picChg>
        <pc:picChg chg="add del mod">
          <ac:chgData name="Emilie Howell" userId="6603d5bd-4f1f-47e5-a3f7-49d4da97783e" providerId="ADAL" clId="{A3A8A0EB-AD6B-4500-982D-73640F975943}" dt="2025-03-31T15:43:44.692" v="1291" actId="478"/>
          <ac:picMkLst>
            <pc:docMk/>
            <pc:sldMk cId="401955248" sldId="302"/>
            <ac:picMk id="38" creationId="{EDBDBDDF-F72F-239B-2B9E-2EE6FF645C14}"/>
          </ac:picMkLst>
        </pc:picChg>
        <pc:picChg chg="add del mod">
          <ac:chgData name="Emilie Howell" userId="6603d5bd-4f1f-47e5-a3f7-49d4da97783e" providerId="ADAL" clId="{A3A8A0EB-AD6B-4500-982D-73640F975943}" dt="2025-03-31T15:43:44.692" v="1291" actId="478"/>
          <ac:picMkLst>
            <pc:docMk/>
            <pc:sldMk cId="401955248" sldId="302"/>
            <ac:picMk id="39" creationId="{5CAC4BE4-ECAD-31A0-C648-CD62CE40EC79}"/>
          </ac:picMkLst>
        </pc:picChg>
      </pc:sldChg>
      <pc:sldChg chg="addSp delSp modSp mod">
        <pc:chgData name="Emilie Howell" userId="6603d5bd-4f1f-47e5-a3f7-49d4da97783e" providerId="ADAL" clId="{A3A8A0EB-AD6B-4500-982D-73640F975943}" dt="2025-03-31T15:44:39.400" v="1300"/>
        <pc:sldMkLst>
          <pc:docMk/>
          <pc:sldMk cId="304458932" sldId="303"/>
        </pc:sldMkLst>
        <pc:spChg chg="add mod">
          <ac:chgData name="Emilie Howell" userId="6603d5bd-4f1f-47e5-a3f7-49d4da97783e" providerId="ADAL" clId="{A3A8A0EB-AD6B-4500-982D-73640F975943}" dt="2025-03-31T15:44:39.400" v="1300"/>
          <ac:spMkLst>
            <pc:docMk/>
            <pc:sldMk cId="304458932" sldId="303"/>
            <ac:spMk id="2" creationId="{988D0CF8-A8BB-FA0F-0402-619DF237A58C}"/>
          </ac:spMkLst>
        </pc:spChg>
        <pc:spChg chg="del mod">
          <ac:chgData name="Emilie Howell" userId="6603d5bd-4f1f-47e5-a3f7-49d4da97783e" providerId="ADAL" clId="{A3A8A0EB-AD6B-4500-982D-73640F975943}" dt="2025-03-31T15:44:39.400" v="1300"/>
          <ac:spMkLst>
            <pc:docMk/>
            <pc:sldMk cId="304458932" sldId="303"/>
            <ac:spMk id="12" creationId="{82F75CA4-45C3-7BAD-A63C-CAD0D5BB0F12}"/>
          </ac:spMkLst>
        </pc:spChg>
      </pc:sldChg>
      <pc:sldChg chg="addSp delSp modSp add mod ord">
        <pc:chgData name="Emilie Howell" userId="6603d5bd-4f1f-47e5-a3f7-49d4da97783e" providerId="ADAL" clId="{A3A8A0EB-AD6B-4500-982D-73640F975943}" dt="2025-03-31T15:43:36.987" v="1289"/>
        <pc:sldMkLst>
          <pc:docMk/>
          <pc:sldMk cId="480846996" sldId="306"/>
        </pc:sldMkLst>
        <pc:spChg chg="mod">
          <ac:chgData name="Emilie Howell" userId="6603d5bd-4f1f-47e5-a3f7-49d4da97783e" providerId="ADAL" clId="{A3A8A0EB-AD6B-4500-982D-73640F975943}" dt="2025-03-31T15:43:02.836" v="1282" actId="113"/>
          <ac:spMkLst>
            <pc:docMk/>
            <pc:sldMk cId="480846996" sldId="306"/>
            <ac:spMk id="8" creationId="{84CFF4A2-2A56-C2E0-1605-66106D44AF6E}"/>
          </ac:spMkLst>
        </pc:spChg>
        <pc:picChg chg="add mod">
          <ac:chgData name="Emilie Howell" userId="6603d5bd-4f1f-47e5-a3f7-49d4da97783e" providerId="ADAL" clId="{A3A8A0EB-AD6B-4500-982D-73640F975943}" dt="2025-03-31T15:43:22.071" v="1285" actId="571"/>
          <ac:picMkLst>
            <pc:docMk/>
            <pc:sldMk cId="480846996" sldId="306"/>
            <ac:picMk id="4" creationId="{AF9D9CBC-56B5-969A-399C-040507A62682}"/>
          </ac:picMkLst>
        </pc:picChg>
        <pc:picChg chg="add mod">
          <ac:chgData name="Emilie Howell" userId="6603d5bd-4f1f-47e5-a3f7-49d4da97783e" providerId="ADAL" clId="{A3A8A0EB-AD6B-4500-982D-73640F975943}" dt="2025-03-31T15:43:22.071" v="1285" actId="571"/>
          <ac:picMkLst>
            <pc:docMk/>
            <pc:sldMk cId="480846996" sldId="306"/>
            <ac:picMk id="6" creationId="{63F960B9-3B15-03FB-A0BD-21A682D131D2}"/>
          </ac:picMkLst>
        </pc:picChg>
        <pc:picChg chg="del">
          <ac:chgData name="Emilie Howell" userId="6603d5bd-4f1f-47e5-a3f7-49d4da97783e" providerId="ADAL" clId="{A3A8A0EB-AD6B-4500-982D-73640F975943}" dt="2025-03-31T15:43:27.469" v="1287" actId="478"/>
          <ac:picMkLst>
            <pc:docMk/>
            <pc:sldMk cId="480846996" sldId="306"/>
            <ac:picMk id="25" creationId="{7D15D494-D42F-65D5-5304-E28DE19E1539}"/>
          </ac:picMkLst>
        </pc:picChg>
        <pc:picChg chg="del">
          <ac:chgData name="Emilie Howell" userId="6603d5bd-4f1f-47e5-a3f7-49d4da97783e" providerId="ADAL" clId="{A3A8A0EB-AD6B-4500-982D-73640F975943}" dt="2025-03-31T15:43:25.090" v="1286" actId="478"/>
          <ac:picMkLst>
            <pc:docMk/>
            <pc:sldMk cId="480846996" sldId="306"/>
            <ac:picMk id="27" creationId="{F0274AB0-0FB8-C3FE-4932-1D5660BD1C67}"/>
          </ac:picMkLst>
        </pc:picChg>
        <pc:picChg chg="mod">
          <ac:chgData name="Emilie Howell" userId="6603d5bd-4f1f-47e5-a3f7-49d4da97783e" providerId="ADAL" clId="{A3A8A0EB-AD6B-4500-982D-73640F975943}" dt="2025-03-31T15:43:13.850" v="1284" actId="1076"/>
          <ac:picMkLst>
            <pc:docMk/>
            <pc:sldMk cId="480846996" sldId="306"/>
            <ac:picMk id="29" creationId="{FBDD5538-CAC3-85B2-B788-4CC840462A09}"/>
          </ac:picMkLst>
        </pc:picChg>
        <pc:picChg chg="mod">
          <ac:chgData name="Emilie Howell" userId="6603d5bd-4f1f-47e5-a3f7-49d4da97783e" providerId="ADAL" clId="{A3A8A0EB-AD6B-4500-982D-73640F975943}" dt="2025-03-31T15:43:11.273" v="1283" actId="1076"/>
          <ac:picMkLst>
            <pc:docMk/>
            <pc:sldMk cId="480846996" sldId="306"/>
            <ac:picMk id="35" creationId="{B03F8489-B4EA-C843-A66E-28BC6874CB02}"/>
          </ac:picMkLst>
        </pc:picChg>
        <pc:picChg chg="mod">
          <ac:chgData name="Emilie Howell" userId="6603d5bd-4f1f-47e5-a3f7-49d4da97783e" providerId="ADAL" clId="{A3A8A0EB-AD6B-4500-982D-73640F975943}" dt="2025-03-31T15:43:11.273" v="1283" actId="1076"/>
          <ac:picMkLst>
            <pc:docMk/>
            <pc:sldMk cId="480846996" sldId="306"/>
            <ac:picMk id="36" creationId="{F096A01D-5C43-F009-4E31-64E599B05B0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5B0E32-B5E8-ABB8-8111-85B8EC8C3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a:extLst>
              <a:ext uri="{FF2B5EF4-FFF2-40B4-BE49-F238E27FC236}">
                <a16:creationId xmlns:a16="http://schemas.microsoft.com/office/drawing/2014/main" id="{6CBEA51B-84EE-4022-ED15-8909CC5A91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D2A91314-61E5-4127-8B6D-13C983E58D8B}" type="datetimeFigureOut">
              <a:rPr lang="en-GB" smtClean="0"/>
              <a:t>31/03/2025</a:t>
            </a:fld>
            <a:endParaRPr lang="en-GB" dirty="0"/>
          </a:p>
        </p:txBody>
      </p:sp>
      <p:sp>
        <p:nvSpPr>
          <p:cNvPr id="4" name="Footer Placeholder 3">
            <a:extLst>
              <a:ext uri="{FF2B5EF4-FFF2-40B4-BE49-F238E27FC236}">
                <a16:creationId xmlns:a16="http://schemas.microsoft.com/office/drawing/2014/main" id="{B3272E51-A58D-6BAE-BC6A-6A72A8B119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5" name="Slide Number Placeholder 4">
            <a:extLst>
              <a:ext uri="{FF2B5EF4-FFF2-40B4-BE49-F238E27FC236}">
                <a16:creationId xmlns:a16="http://schemas.microsoft.com/office/drawing/2014/main" id="{484C89E0-2DC1-17B3-023A-4CF4DC273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FD699229-3980-4402-938E-FE0E090C2DC5}" type="slidenum">
              <a:rPr lang="en-GB" smtClean="0"/>
              <a:t>‹#›</a:t>
            </a:fld>
            <a:endParaRPr lang="en-GB" dirty="0"/>
          </a:p>
        </p:txBody>
      </p:sp>
    </p:spTree>
    <p:extLst>
      <p:ext uri="{BB962C8B-B14F-4D97-AF65-F5344CB8AC3E}">
        <p14:creationId xmlns:p14="http://schemas.microsoft.com/office/powerpoint/2010/main" val="416178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71B814B8-89E7-7342-9335-248FD4EADF1C}" type="datetimeFigureOut">
              <a:rPr lang="en-GB" smtClean="0"/>
              <a:t>31/03/2025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4FE33DE1-6F2E-B445-8653-2E5FC0D998EF}" type="slidenum">
              <a:rPr lang="en-GB" smtClean="0"/>
              <a:t>‹#›</a:t>
            </a:fld>
            <a:endParaRPr lang="en-GB" dirty="0"/>
          </a:p>
        </p:txBody>
      </p:sp>
    </p:spTree>
    <p:extLst>
      <p:ext uri="{BB962C8B-B14F-4D97-AF65-F5344CB8AC3E}">
        <p14:creationId xmlns:p14="http://schemas.microsoft.com/office/powerpoint/2010/main" val="827262804"/>
      </p:ext>
    </p:extLst>
  </p:cSld>
  <p:clrMap bg1="lt1" tx1="dk1" bg2="lt2" tx2="dk2" accent1="accent1" accent2="accent2" accent3="accent3" accent4="accent4" accent5="accent5" accent6="accent6" hlink="hlink" folHlink="folHlink"/>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rtl="0"/>
            <a:fld id="{4FE33DE1-6F2E-B445-8653-2E5FC0D998EF}" type="slidenum">
              <a:rPr lang="en-GB" smtClean="0"/>
              <a:t>6</a:t>
            </a:fld>
            <a:endParaRPr lang="en-GB" dirty="0"/>
          </a:p>
        </p:txBody>
      </p:sp>
    </p:spTree>
    <p:extLst>
      <p:ext uri="{BB962C8B-B14F-4D97-AF65-F5344CB8AC3E}">
        <p14:creationId xmlns:p14="http://schemas.microsoft.com/office/powerpoint/2010/main" val="312683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a:p>
        </p:txBody>
      </p:sp>
      <p:sp>
        <p:nvSpPr>
          <p:cNvPr id="4" name="Slide Number Placeholder 3"/>
          <p:cNvSpPr>
            <a:spLocks noGrp="1"/>
          </p:cNvSpPr>
          <p:nvPr>
            <p:ph type="sldNum" sz="quarter" idx="5"/>
          </p:nvPr>
        </p:nvSpPr>
        <p:spPr/>
        <p:txBody>
          <a:bodyPr rtlCol="0"/>
          <a:lstStyle>
            <a:defPPr>
              <a:defRPr lang="en-GB"/>
            </a:defPPr>
          </a:lstStyle>
          <a:p>
            <a:pPr rtl="0"/>
            <a:fld id="{4FE33DE1-6F2E-B445-8653-2E5FC0D998EF}" type="slidenum">
              <a:rPr lang="en-GB" smtClean="0"/>
              <a:t>11</a:t>
            </a:fld>
            <a:endParaRPr lang="en-GB" dirty="0"/>
          </a:p>
        </p:txBody>
      </p:sp>
    </p:spTree>
    <p:extLst>
      <p:ext uri="{BB962C8B-B14F-4D97-AF65-F5344CB8AC3E}">
        <p14:creationId xmlns:p14="http://schemas.microsoft.com/office/powerpoint/2010/main" val="133346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dirty="0"/>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rtlCol="0">
            <a:noAutofit/>
          </a:bodyPr>
          <a:lstStyle>
            <a:lvl1pPr marL="0" indent="0">
              <a:buNone/>
              <a:defRPr lang="en-GB" sz="1400"/>
            </a:lvl1pPr>
          </a:lstStyle>
          <a:p>
            <a:pPr rtl="0"/>
            <a:r>
              <a:rPr lang="en-GB"/>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rtlCol="0">
            <a:noAutofit/>
          </a:bodyPr>
          <a:lstStyle>
            <a:lvl1pPr algn="ctr">
              <a:defRPr lang="en-GB" sz="7200" b="1" cap="all" spc="300" baseline="0"/>
            </a:lvl1pPr>
          </a:lstStyle>
          <a:p>
            <a:pPr rtl="0"/>
            <a:r>
              <a:rPr lang="en-GB"/>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rtlCol="0" anchor="ctr">
            <a:normAutofit/>
          </a:bodyPr>
          <a:lstStyle>
            <a:lvl1pPr marL="0" indent="0" algn="ctr">
              <a:buNone/>
              <a:defRPr lang="en-GB" sz="1400" cap="all" spc="300" baseline="0">
                <a:latin typeface="+mj-lt"/>
              </a:defRPr>
            </a:lvl1pPr>
          </a:lstStyle>
          <a:p>
            <a:pPr lvl="0" rtl="0"/>
            <a:r>
              <a:rPr lang="en-GB"/>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rtlCol="0" anchor="ctr">
            <a:normAutofit/>
          </a:bodyPr>
          <a:lstStyle>
            <a:lvl1pPr marL="0" indent="0" algn="ctr">
              <a:buNone/>
              <a:defRPr lang="en-GB" sz="1400" cap="all" spc="300" baseline="0">
                <a:latin typeface="+mj-lt"/>
              </a:defRPr>
            </a:lvl1pPr>
          </a:lstStyle>
          <a:p>
            <a:pPr lvl="0" rtl="0"/>
            <a:r>
              <a:rPr lang="en-GB"/>
              <a:t>Click to edit Master text styles</a:t>
            </a:r>
          </a:p>
        </p:txBody>
      </p:sp>
    </p:spTree>
    <p:extLst>
      <p:ext uri="{BB962C8B-B14F-4D97-AF65-F5344CB8AC3E}">
        <p14:creationId xmlns:p14="http://schemas.microsoft.com/office/powerpoint/2010/main" val="353443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dirty="0"/>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rtlCol="0" anchor="ctr">
            <a:noAutofit/>
          </a:bodyPr>
          <a:lstStyle>
            <a:lvl1pPr algn="r">
              <a:lnSpc>
                <a:spcPct val="100000"/>
              </a:lnSpc>
              <a:defRPr lang="en-GB" sz="7200" spc="200" baseline="0"/>
            </a:lvl1pPr>
          </a:lstStyle>
          <a:p>
            <a:pPr rtl="0"/>
            <a:r>
              <a:rPr lang="en-GB"/>
              <a:t>Click to edit Master title style</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rtlCol="0">
            <a:noAutofit/>
          </a:bodyPr>
          <a:lstStyle>
            <a:lvl1pPr marL="0" indent="0">
              <a:lnSpc>
                <a:spcPct val="90000"/>
              </a:lnSpc>
              <a:spcBef>
                <a:spcPts val="1000"/>
              </a:spcBef>
              <a:buNone/>
              <a:defRPr lang="en-GB" sz="2400" spc="0" baseline="0"/>
            </a:lvl1pPr>
            <a:lvl2pPr>
              <a:defRPr lang="en-GB" sz="1600"/>
            </a:lvl2pPr>
            <a:lvl3pPr>
              <a:defRPr lang="en-GB" sz="1600"/>
            </a:lvl3pPr>
            <a:lvl4pPr>
              <a:defRPr lang="en-GB" sz="1600"/>
            </a:lvl4pPr>
            <a:lvl5pPr>
              <a:defRPr lang="en-GB" sz="1600"/>
            </a:lvl5pPr>
          </a:lstStyle>
          <a:p>
            <a:pPr lvl="0" rtl="0"/>
            <a:r>
              <a:rPr lang="en-GB"/>
              <a:t>Click to edit Master text styles</a:t>
            </a:r>
          </a:p>
        </p:txBody>
      </p:sp>
    </p:spTree>
    <p:extLst>
      <p:ext uri="{BB962C8B-B14F-4D97-AF65-F5344CB8AC3E}">
        <p14:creationId xmlns:p14="http://schemas.microsoft.com/office/powerpoint/2010/main" val="41871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rtlCol="0">
            <a:noAutofit/>
          </a:bodyPr>
          <a:lstStyle>
            <a:lvl1pPr>
              <a:defRPr lang="en-GB" sz="6000" b="1"/>
            </a:lvl1pPr>
          </a:lstStyle>
          <a:p>
            <a:pPr rtl="0"/>
            <a:r>
              <a:rPr lang="en-GB"/>
              <a:t>Click to edit Master title style</a:t>
            </a:r>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rtlCol="0">
            <a:normAutofit/>
          </a:bodyPr>
          <a:lstStyle>
            <a:lvl1pPr marL="0" indent="0">
              <a:lnSpc>
                <a:spcPct val="100000"/>
              </a:lnSpc>
              <a:spcBef>
                <a:spcPts val="0"/>
              </a:spcBef>
              <a:spcAft>
                <a:spcPts val="1800"/>
              </a:spcAft>
              <a:buNone/>
              <a:defRPr lang="en-GB" sz="1600"/>
            </a:lvl1pPr>
          </a:lstStyle>
          <a:p>
            <a:pPr lvl="0" rtl="0"/>
            <a:r>
              <a:rPr lang="en-GB"/>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rtlCol="0" anchor="ctr">
            <a:noAutofit/>
          </a:bodyPr>
          <a:lstStyle>
            <a:lvl1pPr marL="0" indent="0" algn="ctr">
              <a:buNone/>
              <a:defRPr lang="en-GB"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a:pPr>
            <a:r>
              <a:rPr lang="en-GB"/>
              <a:t>Picture</a:t>
            </a:r>
          </a:p>
          <a:p>
            <a:pPr rtl="0"/>
            <a:endParaRPr lang="en-GB"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GB" sz="1800" dirty="0">
                <a:noFill/>
              </a:defRPr>
            </a:lvl1pPr>
          </a:lstStyle>
          <a:p>
            <a:pPr marL="0" lvl="0" algn="ctr" rtl="0"/>
            <a:r>
              <a:rPr lang="en-GB"/>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rtlCol="0"/>
          <a:lstStyle>
            <a:defPPr>
              <a:defRPr lang="en-GB"/>
            </a:defPPr>
          </a:lstStyle>
          <a:p>
            <a:pPr rtl="0"/>
            <a:r>
              <a:rPr lang="en-GB"/>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a:t>
            </a:fld>
            <a:endParaRPr lang="en-GB" dirty="0"/>
          </a:p>
        </p:txBody>
      </p:sp>
    </p:spTree>
    <p:extLst>
      <p:ext uri="{BB962C8B-B14F-4D97-AF65-F5344CB8AC3E}">
        <p14:creationId xmlns:p14="http://schemas.microsoft.com/office/powerpoint/2010/main" val="1295074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rtlCol="0">
            <a:noAutofit/>
          </a:bodyPr>
          <a:lstStyle>
            <a:lvl1pPr>
              <a:defRPr lang="en-GB" sz="6000"/>
            </a:lvl1pPr>
          </a:lstStyle>
          <a:p>
            <a:pPr rtl="0"/>
            <a:r>
              <a:rPr lang="en-GB"/>
              <a:t>Click to edit Master title style</a:t>
            </a:r>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rtlCol="0">
            <a:noAutofit/>
          </a:bodyPr>
          <a:lstStyle>
            <a:lvl1pPr marL="0" indent="0">
              <a:lnSpc>
                <a:spcPct val="100000"/>
              </a:lnSpc>
              <a:spcBef>
                <a:spcPts val="0"/>
              </a:spcBef>
              <a:buNone/>
              <a:defRPr lang="en-GB" sz="2400" b="1"/>
            </a:lvl1pPr>
          </a:lstStyle>
          <a:p>
            <a:pPr lvl="0" rtl="0"/>
            <a:r>
              <a:rPr lang="en-GB"/>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rtlCol="0">
            <a:noAutofit/>
          </a:bodyPr>
          <a:lstStyle>
            <a:lvl1pPr marL="0" indent="0">
              <a:lnSpc>
                <a:spcPct val="100000"/>
              </a:lnSpc>
              <a:spcBef>
                <a:spcPts val="0"/>
              </a:spcBef>
              <a:buNone/>
              <a:defRPr lang="en-GB" sz="1600"/>
            </a:lvl1pPr>
            <a:lvl2pPr>
              <a:defRPr lang="en-GB" sz="1600"/>
            </a:lvl2pPr>
            <a:lvl3pPr>
              <a:defRPr lang="en-GB" sz="1600"/>
            </a:lvl3pPr>
            <a:lvl4pPr>
              <a:defRPr lang="en-GB" sz="1600"/>
            </a:lvl4pPr>
            <a:lvl5pPr>
              <a:defRPr lang="en-GB"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rtlCol="0">
            <a:noAutofit/>
          </a:bodyPr>
          <a:lstStyle>
            <a:lvl1pPr marL="0" indent="0">
              <a:lnSpc>
                <a:spcPct val="100000"/>
              </a:lnSpc>
              <a:spcBef>
                <a:spcPts val="0"/>
              </a:spcBef>
              <a:buNone/>
              <a:defRPr lang="en-GB" sz="2400" b="1"/>
            </a:lvl1pPr>
          </a:lstStyle>
          <a:p>
            <a:pPr lvl="0" rtl="0"/>
            <a:r>
              <a:rPr lang="en-GB"/>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rtlCol="0">
            <a:noAutofit/>
          </a:bodyPr>
          <a:lstStyle>
            <a:lvl1pPr marL="0" indent="0">
              <a:lnSpc>
                <a:spcPct val="100000"/>
              </a:lnSpc>
              <a:spcBef>
                <a:spcPts val="0"/>
              </a:spcBef>
              <a:buNone/>
              <a:defRPr lang="en-GB" sz="1600"/>
            </a:lvl1pPr>
            <a:lvl2pPr>
              <a:defRPr lang="en-GB" sz="1600"/>
            </a:lvl2pPr>
            <a:lvl3pPr>
              <a:defRPr lang="en-GB" sz="1600"/>
            </a:lvl3pPr>
            <a:lvl4pPr>
              <a:defRPr lang="en-GB" sz="1600"/>
            </a:lvl4pPr>
            <a:lvl5pPr>
              <a:defRPr lang="en-GB"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rtlCol="0">
            <a:noAutofit/>
          </a:bodyPr>
          <a:lstStyle>
            <a:lvl1pPr marL="0" indent="0">
              <a:lnSpc>
                <a:spcPct val="100000"/>
              </a:lnSpc>
              <a:spcBef>
                <a:spcPts val="0"/>
              </a:spcBef>
              <a:buNone/>
              <a:defRPr lang="en-GB" sz="2400" b="1"/>
            </a:lvl1pPr>
          </a:lstStyle>
          <a:p>
            <a:pPr lvl="0" rtl="0"/>
            <a:r>
              <a:rPr lang="en-GB"/>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rtlCol="0">
            <a:noAutofit/>
          </a:bodyPr>
          <a:lstStyle>
            <a:lvl1pPr marL="0" indent="0">
              <a:lnSpc>
                <a:spcPct val="100000"/>
              </a:lnSpc>
              <a:spcBef>
                <a:spcPts val="0"/>
              </a:spcBef>
              <a:buNone/>
              <a:defRPr lang="en-GB" sz="1600"/>
            </a:lvl1pPr>
            <a:lvl2pPr>
              <a:defRPr lang="en-GB" sz="1600"/>
            </a:lvl2pPr>
            <a:lvl3pPr>
              <a:defRPr lang="en-GB" sz="1600"/>
            </a:lvl3pPr>
            <a:lvl4pPr>
              <a:defRPr lang="en-GB" sz="1600"/>
            </a:lvl4pPr>
            <a:lvl5pPr>
              <a:defRPr lang="en-GB"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dirty="0"/>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a:t>
            </a:fld>
            <a:endParaRPr lang="en-GB" dirty="0"/>
          </a:p>
        </p:txBody>
      </p:sp>
    </p:spTree>
    <p:extLst>
      <p:ext uri="{BB962C8B-B14F-4D97-AF65-F5344CB8AC3E}">
        <p14:creationId xmlns:p14="http://schemas.microsoft.com/office/powerpoint/2010/main" val="85313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rtlCol="0" anchor="ctr">
            <a:noAutofit/>
          </a:bodyPr>
          <a:lstStyle>
            <a:lvl1pPr algn="ctr">
              <a:defRPr lang="en-GB" sz="6000"/>
            </a:lvl1pPr>
          </a:lstStyle>
          <a:p>
            <a:pPr rtl="0"/>
            <a:r>
              <a:rPr lang="en-GB"/>
              <a:t>Click to edit Master title style</a:t>
            </a:r>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rtlCol="0" anchor="ctr"/>
          <a:lstStyle>
            <a:lvl1pPr marL="0" indent="0" algn="ctr">
              <a:buNone/>
              <a:defRPr lang="en-GB"/>
            </a:lvl1pPr>
          </a:lstStyle>
          <a:p>
            <a:pPr rtl="0"/>
            <a:r>
              <a:rPr lang="en-GB"/>
              <a:t>Click icon to add picture</a:t>
            </a:r>
            <a:endParaRPr lang="en-GB"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GB" sz="1800" dirty="0">
                <a:noFill/>
              </a:defRPr>
            </a:lvl1pPr>
          </a:lstStyle>
          <a:p>
            <a:pPr marL="0" lvl="0" algn="ctr" rtl="0"/>
            <a:r>
              <a:rPr lang="en-GB"/>
              <a:t>Click to edit Master text styles</a:t>
            </a:r>
          </a:p>
        </p:txBody>
      </p:sp>
    </p:spTree>
    <p:extLst>
      <p:ext uri="{BB962C8B-B14F-4D97-AF65-F5344CB8AC3E}">
        <p14:creationId xmlns:p14="http://schemas.microsoft.com/office/powerpoint/2010/main" val="399256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rtlCol="0">
            <a:normAutofit/>
          </a:bodyPr>
          <a:lstStyle>
            <a:lvl1pPr marL="0" indent="0">
              <a:buNone/>
              <a:defRPr lang="en-GB" sz="1400"/>
            </a:lvl1pPr>
          </a:lstStyle>
          <a:p>
            <a:pPr rtl="0"/>
            <a:r>
              <a:rPr lang="en-GB"/>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rtlCol="0">
            <a:normAutofit/>
          </a:bodyPr>
          <a:lstStyle>
            <a:lvl1pPr marL="0" indent="0">
              <a:buNone/>
              <a:defRPr lang="en-GB" sz="1400"/>
            </a:lvl1pPr>
          </a:lstStyle>
          <a:p>
            <a:pPr rtl="0"/>
            <a:r>
              <a:rPr lang="en-GB"/>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rtlCol="0">
            <a:normAutofit/>
          </a:bodyPr>
          <a:lstStyle>
            <a:lvl1pPr marL="0" indent="0">
              <a:buNone/>
              <a:defRPr lang="en-GB" sz="1400"/>
            </a:lvl1pPr>
          </a:lstStyle>
          <a:p>
            <a:pPr rtl="0"/>
            <a:r>
              <a:rPr lang="en-GB"/>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rtlCol="0"/>
          <a:lstStyle>
            <a:defPPr>
              <a:defRPr lang="en-GB"/>
            </a:defPPr>
          </a:lstStyle>
          <a:p>
            <a:pPr rtl="0"/>
            <a:r>
              <a:rPr lang="en-GB"/>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a:t>
            </a:fld>
            <a:endParaRPr lang="en-GB" dirty="0"/>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Tree>
    <p:extLst>
      <p:ext uri="{BB962C8B-B14F-4D97-AF65-F5344CB8AC3E}">
        <p14:creationId xmlns:p14="http://schemas.microsoft.com/office/powerpoint/2010/main" val="27345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rtlCol="0" anchor="ctr"/>
          <a:lstStyle>
            <a:lvl1pPr marL="0" indent="0" algn="ctr">
              <a:buNone/>
              <a:defRPr lang="en-GB"/>
            </a:lvl1pPr>
          </a:lstStyle>
          <a:p>
            <a:pPr rtl="0"/>
            <a:r>
              <a:rPr lang="en-GB"/>
              <a:t>Click icon to add picture</a:t>
            </a:r>
            <a:endParaRPr lang="en-GB"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rtlCol="0" anchor="ctr">
            <a:noAutofit/>
          </a:bodyPr>
          <a:lstStyle>
            <a:lvl1pPr algn="ctr">
              <a:defRPr lang="en-GB" sz="6000"/>
            </a:lvl1pPr>
          </a:lstStyle>
          <a:p>
            <a:pPr rtl="0"/>
            <a:r>
              <a:rPr lang="en-GB"/>
              <a:t>Click to edit Master title style</a:t>
            </a:r>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GB" sz="1800" smtClean="0">
                <a:noFill/>
              </a:defRPr>
            </a:lvl1pPr>
            <a:lvl2pPr>
              <a:defRPr lang="en-GB" sz="1800" smtClean="0">
                <a:solidFill>
                  <a:schemeClr val="lt1"/>
                </a:solidFill>
              </a:defRPr>
            </a:lvl2pPr>
            <a:lvl3pPr>
              <a:defRPr lang="en-GB" sz="1800" smtClean="0">
                <a:solidFill>
                  <a:schemeClr val="lt1"/>
                </a:solidFill>
              </a:defRPr>
            </a:lvl3pPr>
            <a:lvl4pPr>
              <a:defRPr lang="en-GB" smtClean="0">
                <a:solidFill>
                  <a:schemeClr val="lt1"/>
                </a:solidFill>
              </a:defRPr>
            </a:lvl4pPr>
            <a:lvl5pPr>
              <a:defRPr lang="en-GB">
                <a:solidFill>
                  <a:schemeClr val="lt1"/>
                </a:solidFill>
              </a:defRPr>
            </a:lvl5pPr>
          </a:lstStyle>
          <a:p>
            <a:pPr marL="0" lvl="0" algn="ctr" rtl="0"/>
            <a:r>
              <a:rPr lang="en-GB"/>
              <a:t>Click to edit Master text styles</a:t>
            </a:r>
          </a:p>
        </p:txBody>
      </p:sp>
    </p:spTree>
    <p:extLst>
      <p:ext uri="{BB962C8B-B14F-4D97-AF65-F5344CB8AC3E}">
        <p14:creationId xmlns:p14="http://schemas.microsoft.com/office/powerpoint/2010/main" val="12658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rtlCol="0">
            <a:normAutofit/>
          </a:bodyPr>
          <a:lstStyle>
            <a:lvl1pPr marL="0" indent="0">
              <a:buNone/>
              <a:defRPr lang="en-GB" sz="1400"/>
            </a:lvl1pPr>
          </a:lstStyle>
          <a:p>
            <a:pPr rtl="0"/>
            <a:r>
              <a:rPr lang="en-GB"/>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rtlCol="0">
            <a:normAutofit/>
          </a:bodyPr>
          <a:lstStyle>
            <a:lvl1pPr marL="0" indent="0">
              <a:buNone/>
              <a:defRPr lang="en-GB" sz="1400"/>
            </a:lvl1pPr>
          </a:lstStyle>
          <a:p>
            <a:pPr rtl="0"/>
            <a:r>
              <a:rPr lang="en-GB"/>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rtlCol="0">
            <a:normAutofit/>
          </a:bodyPr>
          <a:lstStyle>
            <a:lvl1pPr marL="0" indent="0">
              <a:buNone/>
              <a:defRPr lang="en-GB" sz="1400"/>
            </a:lvl1pPr>
          </a:lstStyle>
          <a:p>
            <a:pPr rtl="0"/>
            <a:r>
              <a:rPr lang="en-GB"/>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rtlCol="0">
            <a:normAutofit/>
          </a:bodyPr>
          <a:lstStyle>
            <a:lvl1pPr marL="0" indent="0">
              <a:buNone/>
              <a:defRPr lang="en-GB" sz="1400"/>
            </a:lvl1pPr>
          </a:lstStyle>
          <a:p>
            <a:pPr rtl="0"/>
            <a:r>
              <a:rPr lang="en-GB"/>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rtlCol="0"/>
          <a:lstStyle>
            <a:defPPr>
              <a:defRPr lang="en-GB"/>
            </a:defPPr>
          </a:lstStyle>
          <a:p>
            <a:pPr rtl="0"/>
            <a:r>
              <a:rPr lang="en-GB"/>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a:t>
            </a:fld>
            <a:endParaRPr lang="en-GB" dirty="0"/>
          </a:p>
        </p:txBody>
      </p:sp>
    </p:spTree>
    <p:extLst>
      <p:ext uri="{BB962C8B-B14F-4D97-AF65-F5344CB8AC3E}">
        <p14:creationId xmlns:p14="http://schemas.microsoft.com/office/powerpoint/2010/main" val="958967866"/>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2160"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rtlCol="0">
            <a:noAutofit/>
          </a:bodyPr>
          <a:lstStyle>
            <a:lvl1pPr marL="0" indent="0">
              <a:buNone/>
              <a:defRPr lang="en-GB" sz="1400"/>
            </a:lvl1pPr>
          </a:lstStyle>
          <a:p>
            <a:pPr rtl="0"/>
            <a:r>
              <a:rPr lang="en-GB"/>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rtlCol="0" anchor="ctr">
            <a:noAutofit/>
          </a:bodyPr>
          <a:lstStyle>
            <a:lvl1pPr algn="ctr">
              <a:defRPr lang="en-GB" sz="6000"/>
            </a:lvl1pPr>
          </a:lstStyle>
          <a:p>
            <a:pPr rtl="0"/>
            <a:r>
              <a:rPr lang="en-GB"/>
              <a:t>Click to edit Master title style</a:t>
            </a:r>
          </a:p>
        </p:txBody>
      </p:sp>
    </p:spTree>
    <p:extLst>
      <p:ext uri="{BB962C8B-B14F-4D97-AF65-F5344CB8AC3E}">
        <p14:creationId xmlns:p14="http://schemas.microsoft.com/office/powerpoint/2010/main" val="5912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rtlCol="0">
            <a:normAutofit/>
          </a:bodyPr>
          <a:lstStyle>
            <a:lvl1pPr marL="0" indent="0">
              <a:buNone/>
              <a:defRPr lang="en-GB" sz="1400"/>
            </a:lvl1pPr>
          </a:lstStyle>
          <a:p>
            <a:pPr rtl="0"/>
            <a:r>
              <a:rPr lang="en-GB"/>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rtlCol="0">
            <a:normAutofit/>
          </a:bodyPr>
          <a:lstStyle>
            <a:lvl1pPr marL="0" indent="0">
              <a:buNone/>
              <a:defRPr lang="en-GB" sz="1400"/>
            </a:lvl1pPr>
          </a:lstStyle>
          <a:p>
            <a:pPr rtl="0"/>
            <a:r>
              <a:rPr lang="en-GB"/>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rtlCol="0">
            <a:normAutofit/>
          </a:bodyPr>
          <a:lstStyle>
            <a:lvl1pPr marL="0" indent="0">
              <a:buNone/>
              <a:defRPr lang="en-GB" sz="1400"/>
            </a:lvl1pPr>
          </a:lstStyle>
          <a:p>
            <a:pPr rtl="0"/>
            <a:r>
              <a:rPr lang="en-GB"/>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rtlCol="0">
            <a:normAutofit/>
          </a:bodyPr>
          <a:lstStyle>
            <a:lvl1pPr marL="0" indent="0">
              <a:buNone/>
              <a:defRPr lang="en-GB" sz="1400"/>
            </a:lvl1pPr>
          </a:lstStyle>
          <a:p>
            <a:pPr rtl="0"/>
            <a:r>
              <a:rPr lang="en-GB"/>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rtlCol="0">
            <a:normAutofit/>
          </a:bodyPr>
          <a:lstStyle>
            <a:lvl1pPr marL="0" indent="0">
              <a:buNone/>
              <a:defRPr lang="en-GB" sz="1400"/>
            </a:lvl1pPr>
          </a:lstStyle>
          <a:p>
            <a:pPr rtl="0"/>
            <a:r>
              <a:rPr lang="en-GB"/>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rtlCol="0"/>
          <a:lstStyle>
            <a:defPPr>
              <a:defRPr lang="en-GB"/>
            </a:defPPr>
          </a:lstStyle>
          <a:p>
            <a:pPr rtl="0"/>
            <a:r>
              <a:rPr lang="en-GB"/>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a:t>
            </a:fld>
            <a:endParaRPr lang="en-GB" dirty="0"/>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Tree>
    <p:extLst>
      <p:ext uri="{BB962C8B-B14F-4D97-AF65-F5344CB8AC3E}">
        <p14:creationId xmlns:p14="http://schemas.microsoft.com/office/powerpoint/2010/main" val="2022348800"/>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432"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guide id="6" orient="horz" pos="2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lang="en-GB" sz="1200" b="0" i="0" spc="300" baseline="0">
                <a:solidFill>
                  <a:schemeClr val="bg1"/>
                </a:solidFill>
                <a:latin typeface="+mj-lt"/>
                <a:cs typeface="Posterama" panose="020B0504020200020000" pitchFamily="34" charset="0"/>
              </a:defRPr>
            </a:lvl1pPr>
          </a:lstStyle>
          <a:p>
            <a:pPr rtl="0"/>
            <a:r>
              <a:rPr lang="en-GB"/>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lang="en-GB" sz="6000" b="0" i="0">
                <a:solidFill>
                  <a:schemeClr val="bg1"/>
                </a:solidFill>
                <a:latin typeface="+mj-lt"/>
                <a:cs typeface="Posterama" panose="020B0504020200020000" pitchFamily="34" charset="0"/>
              </a:defRPr>
            </a:lvl1pPr>
          </a:lstStyle>
          <a:p>
            <a:pPr rtl="0"/>
            <a:fld id="{0A95BBB0-0295-4C7E-A3D0-2F07981FE8CB}" type="slidenum">
              <a:rPr lang="en-GB" smtClean="0"/>
              <a:pPr/>
              <a:t>‹#›</a:t>
            </a:fld>
            <a:endParaRPr lang="en-GB" dirty="0"/>
          </a:p>
        </p:txBody>
      </p:sp>
    </p:spTree>
    <p:extLst>
      <p:ext uri="{BB962C8B-B14F-4D97-AF65-F5344CB8AC3E}">
        <p14:creationId xmlns:p14="http://schemas.microsoft.com/office/powerpoint/2010/main" val="282859026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75" r:id="rId4"/>
    <p:sldLayoutId id="2147483668" r:id="rId5"/>
    <p:sldLayoutId id="2147483676" r:id="rId6"/>
    <p:sldLayoutId id="2147483663" r:id="rId7"/>
    <p:sldLayoutId id="2147483662" r:id="rId8"/>
    <p:sldLayoutId id="2147483673" r:id="rId9"/>
    <p:sldLayoutId id="2147483677" r:id="rId10"/>
  </p:sldLayoutIdLst>
  <p:hf hdr="0" dt="0"/>
  <p:txStyles>
    <p:titleStyle>
      <a:lvl1pPr algn="l" defTabSz="914400" rtl="0" eaLnBrk="1" latinLnBrk="0" hangingPunct="1">
        <a:lnSpc>
          <a:spcPct val="90000"/>
        </a:lnSpc>
        <a:spcBef>
          <a:spcPct val="0"/>
        </a:spcBef>
        <a:buNone/>
        <a:defRPr lang="en-GB"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hyperlink" Target="https://www.booking.com/hotel/fr/le-jardin-de-verre-by-locke.html?utm_source=chatgpt.com" TargetMode="External"/><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hyperlink" Target="https://www.expedia.ae/Paris-Hotels-LE-Jardin-DE-Verre-BY-Locke.h106641800.Hotel-Information?utm_source=chatgp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28A5790-967B-D1AE-F5C5-4E7F67D7519E}"/>
              </a:ext>
            </a:extLst>
          </p:cNvPr>
          <p:cNvSpPr/>
          <p:nvPr/>
        </p:nvSpPr>
        <p:spPr>
          <a:xfrm>
            <a:off x="2187731" y="-905256"/>
            <a:ext cx="8114728" cy="5567103"/>
          </a:xfrm>
          <a:prstGeom prst="ellipse">
            <a:avLst/>
          </a:prstGeom>
          <a:solidFill>
            <a:srgbClr val="385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6">
            <a:extLst>
              <a:ext uri="{FF2B5EF4-FFF2-40B4-BE49-F238E27FC236}">
                <a16:creationId xmlns:a16="http://schemas.microsoft.com/office/drawing/2014/main" id="{5381C1FB-D3A3-B8EF-4D0E-C7D20AE7A817}"/>
              </a:ext>
            </a:extLst>
          </p:cNvPr>
          <p:cNvPicPr>
            <a:picLocks noGrp="1" noChangeAspect="1"/>
          </p:cNvPicPr>
          <p:nvPr>
            <p:ph type="pic" sz="quarter" idx="11"/>
          </p:nvPr>
        </p:nvPicPr>
        <p:blipFill>
          <a:blip r:embed="rId2"/>
          <a:srcRect/>
          <a:stretch/>
        </p:blipFill>
        <p:spPr>
          <a:xfrm rot="10800000">
            <a:off x="1717167" y="1557358"/>
            <a:ext cx="8938641" cy="5300642"/>
          </a:xfrm>
        </p:spPr>
      </p:pic>
      <p:sp>
        <p:nvSpPr>
          <p:cNvPr id="10" name="Title 9">
            <a:extLst>
              <a:ext uri="{FF2B5EF4-FFF2-40B4-BE49-F238E27FC236}">
                <a16:creationId xmlns:a16="http://schemas.microsoft.com/office/drawing/2014/main" id="{EB566AAA-6DB2-2ABD-AF2A-E22BC1914175}"/>
              </a:ext>
            </a:extLst>
          </p:cNvPr>
          <p:cNvSpPr>
            <a:spLocks noGrp="1"/>
          </p:cNvSpPr>
          <p:nvPr>
            <p:ph type="title"/>
          </p:nvPr>
        </p:nvSpPr>
        <p:spPr>
          <a:xfrm>
            <a:off x="1801368" y="4370832"/>
            <a:ext cx="8759381" cy="1380744"/>
          </a:xfrm>
        </p:spPr>
        <p:txBody>
          <a:bodyPr rtlCol="0"/>
          <a:lstStyle>
            <a:defPPr>
              <a:defRPr lang="en-GB"/>
            </a:defPPr>
          </a:lstStyle>
          <a:p>
            <a:pPr rtl="0"/>
            <a:r>
              <a:rPr lang="en-GB" sz="3600" dirty="0"/>
              <a:t>Tier one partner </a:t>
            </a:r>
            <a:r>
              <a:rPr lang="en-GB" sz="3600" dirty="0" err="1"/>
              <a:t>vist</a:t>
            </a:r>
            <a:r>
              <a:rPr lang="en-GB" sz="3600" dirty="0"/>
              <a:t>/review - </a:t>
            </a:r>
            <a:r>
              <a:rPr lang="en-GB" sz="3600" dirty="0" err="1"/>
              <a:t>paris</a:t>
            </a:r>
            <a:r>
              <a:rPr lang="en-GB" sz="3600" dirty="0"/>
              <a:t> – 24</a:t>
            </a:r>
            <a:r>
              <a:rPr lang="en-GB" sz="3600" baseline="30000" dirty="0"/>
              <a:t>th</a:t>
            </a:r>
            <a:r>
              <a:rPr lang="en-GB" sz="3600" dirty="0"/>
              <a:t> to 27</a:t>
            </a:r>
            <a:r>
              <a:rPr lang="en-GB" sz="3600" baseline="30000" dirty="0"/>
              <a:t>th</a:t>
            </a:r>
            <a:r>
              <a:rPr lang="en-GB" sz="3600" dirty="0"/>
              <a:t> March 2025</a:t>
            </a:r>
          </a:p>
        </p:txBody>
      </p:sp>
      <p:sp>
        <p:nvSpPr>
          <p:cNvPr id="4" name="Text Placeholder 3">
            <a:extLst>
              <a:ext uri="{FF2B5EF4-FFF2-40B4-BE49-F238E27FC236}">
                <a16:creationId xmlns:a16="http://schemas.microsoft.com/office/drawing/2014/main" id="{36AB6DFE-9BD7-991B-75BC-B931CC87333E}"/>
              </a:ext>
            </a:extLst>
          </p:cNvPr>
          <p:cNvSpPr>
            <a:spLocks noGrp="1"/>
          </p:cNvSpPr>
          <p:nvPr>
            <p:ph type="body" sz="quarter" idx="12"/>
          </p:nvPr>
        </p:nvSpPr>
        <p:spPr/>
        <p:txBody>
          <a:bodyPr rtlCol="0"/>
          <a:lstStyle>
            <a:defPPr>
              <a:defRPr lang="en-GB"/>
            </a:defPPr>
          </a:lstStyle>
          <a:p>
            <a:pPr rtl="0"/>
            <a:r>
              <a:rPr lang="en-GB" dirty="0"/>
              <a:t>Paris Tier one partner review</a:t>
            </a:r>
          </a:p>
        </p:txBody>
      </p:sp>
      <p:sp>
        <p:nvSpPr>
          <p:cNvPr id="5" name="Text Placeholder 4">
            <a:extLst>
              <a:ext uri="{FF2B5EF4-FFF2-40B4-BE49-F238E27FC236}">
                <a16:creationId xmlns:a16="http://schemas.microsoft.com/office/drawing/2014/main" id="{B5BDDE1F-4005-D053-5C6E-3DCA4DFFD623}"/>
              </a:ext>
            </a:extLst>
          </p:cNvPr>
          <p:cNvSpPr>
            <a:spLocks noGrp="1"/>
          </p:cNvSpPr>
          <p:nvPr>
            <p:ph type="body" sz="quarter" idx="13"/>
          </p:nvPr>
        </p:nvSpPr>
        <p:spPr/>
        <p:txBody>
          <a:bodyPr rtlCol="0"/>
          <a:lstStyle>
            <a:defPPr>
              <a:defRPr lang="en-GB"/>
            </a:defPPr>
          </a:lstStyle>
          <a:p>
            <a:pPr rtl="0"/>
            <a:r>
              <a:rPr lang="en-GB" dirty="0"/>
              <a:t>BY emilie lauren howell</a:t>
            </a:r>
          </a:p>
        </p:txBody>
      </p:sp>
      <p:sp>
        <p:nvSpPr>
          <p:cNvPr id="9" name="TextBox 8">
            <a:extLst>
              <a:ext uri="{FF2B5EF4-FFF2-40B4-BE49-F238E27FC236}">
                <a16:creationId xmlns:a16="http://schemas.microsoft.com/office/drawing/2014/main" id="{EA675020-1101-CA9C-A761-D03FEFD3B181}"/>
              </a:ext>
            </a:extLst>
          </p:cNvPr>
          <p:cNvSpPr txBox="1"/>
          <p:nvPr/>
        </p:nvSpPr>
        <p:spPr>
          <a:xfrm>
            <a:off x="4054411" y="6396335"/>
            <a:ext cx="2602421" cy="461665"/>
          </a:xfrm>
          <a:prstGeom prst="rect">
            <a:avLst/>
          </a:prstGeom>
          <a:noFill/>
        </p:spPr>
        <p:txBody>
          <a:bodyPr wrap="square" rtlCol="0">
            <a:spAutoFit/>
          </a:bodyPr>
          <a:lstStyle/>
          <a:p>
            <a:r>
              <a:rPr lang="en-GB" sz="1200" dirty="0"/>
              <a:t>This is a roman amphitheatre in the later quarter! Who knew! </a:t>
            </a:r>
          </a:p>
        </p:txBody>
      </p:sp>
    </p:spTree>
    <p:extLst>
      <p:ext uri="{BB962C8B-B14F-4D97-AF65-F5344CB8AC3E}">
        <p14:creationId xmlns:p14="http://schemas.microsoft.com/office/powerpoint/2010/main" val="317765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hidden="1">
            <a:extLst>
              <a:ext uri="{FF2B5EF4-FFF2-40B4-BE49-F238E27FC236}">
                <a16:creationId xmlns:a16="http://schemas.microsoft.com/office/drawing/2014/main" id="{F55449A1-C39A-3535-307E-1DCD5B6DC0A4}"/>
              </a:ext>
            </a:extLst>
          </p:cNvPr>
          <p:cNvSpPr>
            <a:spLocks noGrp="1"/>
          </p:cNvSpPr>
          <p:nvPr>
            <p:ph type="title" idx="4294967295"/>
          </p:nvPr>
        </p:nvSpPr>
        <p:spPr>
          <a:xfrm>
            <a:off x="0" y="823913"/>
            <a:ext cx="7377113" cy="1325562"/>
          </a:xfrm>
        </p:spPr>
        <p:txBody>
          <a:bodyPr rtlCol="0"/>
          <a:lstStyle>
            <a:defPPr>
              <a:defRPr lang="en-GB"/>
            </a:defPPr>
          </a:lstStyle>
          <a:p>
            <a:pPr rtl="0"/>
            <a:r>
              <a:rPr lang="en-GB"/>
              <a:t>Five picture collage</a:t>
            </a:r>
          </a:p>
        </p:txBody>
      </p:sp>
      <p:pic>
        <p:nvPicPr>
          <p:cNvPr id="11" name="Picture Placeholder 10" descr="Overhead of sprinkle cake and slices">
            <a:extLst>
              <a:ext uri="{FF2B5EF4-FFF2-40B4-BE49-F238E27FC236}">
                <a16:creationId xmlns:a16="http://schemas.microsoft.com/office/drawing/2014/main" id="{DBDB9887-B987-5511-9E05-D36530534214}"/>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a:stretch/>
        </p:blipFill>
        <p:spPr/>
      </p:pic>
      <p:pic>
        <p:nvPicPr>
          <p:cNvPr id="9" name="Picture Placeholder 8" descr="Woman posing in front of flower wall">
            <a:extLst>
              <a:ext uri="{FF2B5EF4-FFF2-40B4-BE49-F238E27FC236}">
                <a16:creationId xmlns:a16="http://schemas.microsoft.com/office/drawing/2014/main" id="{204A1E95-738A-8497-D4BB-A5F6EBAE1B45}"/>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p:pic>
      <p:pic>
        <p:nvPicPr>
          <p:cNvPr id="15" name="Picture Placeholder 14" descr="Couple dancing">
            <a:extLst>
              <a:ext uri="{FF2B5EF4-FFF2-40B4-BE49-F238E27FC236}">
                <a16:creationId xmlns:a16="http://schemas.microsoft.com/office/drawing/2014/main" id="{D8D8F051-A47D-A5D0-898B-AFFDF6F74105}"/>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p:pic>
      <p:pic>
        <p:nvPicPr>
          <p:cNvPr id="13" name="Picture Placeholder 12" descr="Graduates tossing caps into the air">
            <a:extLst>
              <a:ext uri="{FF2B5EF4-FFF2-40B4-BE49-F238E27FC236}">
                <a16:creationId xmlns:a16="http://schemas.microsoft.com/office/drawing/2014/main" id="{065EB661-E270-3717-50FE-323C9BB10B46}"/>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Lst>
          </a:blip>
          <a:srcRect/>
          <a:stretch/>
        </p:blipFill>
        <p:spPr/>
      </p:pic>
      <p:pic>
        <p:nvPicPr>
          <p:cNvPr id="10" name="Picture Placeholder 9" descr="Woman in sleeveless bridal gown">
            <a:extLst>
              <a:ext uri="{FF2B5EF4-FFF2-40B4-BE49-F238E27FC236}">
                <a16:creationId xmlns:a16="http://schemas.microsoft.com/office/drawing/2014/main" id="{67930C8B-1C4C-693E-787B-8D196A14F509}"/>
              </a:ext>
            </a:extLst>
          </p:cNvPr>
          <p:cNvPicPr>
            <a:picLocks noGrp="1" noChangeAspect="1"/>
          </p:cNvPicPr>
          <p:nvPr>
            <p:ph type="pic" sz="quarter" idx="19"/>
          </p:nvPr>
        </p:nvPicPr>
        <p:blipFill rotWithShape="1">
          <a:blip r:embed="rId6">
            <a:extLst>
              <a:ext uri="{28A0092B-C50C-407E-A947-70E740481C1C}">
                <a14:useLocalDpi xmlns:a14="http://schemas.microsoft.com/office/drawing/2010/main" val="0"/>
              </a:ext>
            </a:extLst>
          </a:blip>
          <a:srcRect/>
          <a:stretch/>
        </p:blipFill>
        <p:spPr/>
      </p:pic>
      <p:sp>
        <p:nvSpPr>
          <p:cNvPr id="2" name="Footer Placeholder 1">
            <a:extLst>
              <a:ext uri="{FF2B5EF4-FFF2-40B4-BE49-F238E27FC236}">
                <a16:creationId xmlns:a16="http://schemas.microsoft.com/office/drawing/2014/main" id="{0912BB41-F713-A255-332A-8AB8DA56DAF5}"/>
              </a:ext>
            </a:extLst>
          </p:cNvPr>
          <p:cNvSpPr>
            <a:spLocks noGrp="1"/>
          </p:cNvSpPr>
          <p:nvPr>
            <p:ph type="ftr" sz="quarter" idx="10"/>
          </p:nvPr>
        </p:nvSpPr>
        <p:spPr/>
        <p:txBody>
          <a:bodyPr rtlCol="0"/>
          <a:lstStyle>
            <a:defPPr>
              <a:defRPr lang="en-GB"/>
            </a:defPPr>
          </a:lstStyle>
          <a:p>
            <a:pPr rtl="0"/>
            <a:r>
              <a:rPr lang="en-GB"/>
              <a:t>PRESENTATION TITLE</a:t>
            </a:r>
          </a:p>
        </p:txBody>
      </p:sp>
      <p:sp>
        <p:nvSpPr>
          <p:cNvPr id="4" name="Slide Number Placeholder 3">
            <a:extLst>
              <a:ext uri="{FF2B5EF4-FFF2-40B4-BE49-F238E27FC236}">
                <a16:creationId xmlns:a16="http://schemas.microsoft.com/office/drawing/2014/main" id="{B637AB5E-5649-7963-3AA5-49BACC7EE36A}"/>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rtl="0"/>
              <a:t>10</a:t>
            </a:fld>
            <a:endParaRPr lang="en-GB" dirty="0"/>
          </a:p>
        </p:txBody>
      </p:sp>
    </p:spTree>
    <p:extLst>
      <p:ext uri="{BB962C8B-B14F-4D97-AF65-F5344CB8AC3E}">
        <p14:creationId xmlns:p14="http://schemas.microsoft.com/office/powerpoint/2010/main" val="6629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9394-3F59-0BE7-F02A-B3171D9CB9B1}"/>
              </a:ext>
            </a:extLst>
          </p:cNvPr>
          <p:cNvSpPr>
            <a:spLocks noGrp="1"/>
          </p:cNvSpPr>
          <p:nvPr>
            <p:ph type="title"/>
          </p:nvPr>
        </p:nvSpPr>
        <p:spPr/>
        <p:txBody>
          <a:bodyPr rtlCol="0"/>
          <a:lstStyle>
            <a:defPPr>
              <a:defRPr lang="en-GB"/>
            </a:defPPr>
          </a:lstStyle>
          <a:p>
            <a:pPr rtl="0"/>
            <a:r>
              <a:rPr lang="en-GB"/>
              <a:t>THANK YOU</a:t>
            </a:r>
          </a:p>
        </p:txBody>
      </p:sp>
      <p:sp>
        <p:nvSpPr>
          <p:cNvPr id="5" name="Text Placeholder 4">
            <a:extLst>
              <a:ext uri="{FF2B5EF4-FFF2-40B4-BE49-F238E27FC236}">
                <a16:creationId xmlns:a16="http://schemas.microsoft.com/office/drawing/2014/main" id="{78D27A57-CB01-0C89-ED58-19BC65750FDA}"/>
              </a:ext>
            </a:extLst>
          </p:cNvPr>
          <p:cNvSpPr>
            <a:spLocks noGrp="1"/>
          </p:cNvSpPr>
          <p:nvPr>
            <p:ph type="body" sz="quarter" idx="17"/>
          </p:nvPr>
        </p:nvSpPr>
        <p:spPr/>
        <p:txBody>
          <a:bodyPr rtlCol="0"/>
          <a:lstStyle>
            <a:defPPr>
              <a:defRPr lang="en-GB"/>
            </a:defPPr>
          </a:lstStyle>
          <a:p>
            <a:pPr rtl="0"/>
            <a:r>
              <a:rPr lang="en-GB" noProof="1"/>
              <a:t>sam@</a:t>
            </a:r>
            <a:r>
              <a:rPr lang="en-GB"/>
              <a:t>vanarsdel</a:t>
            </a:r>
            <a:r>
              <a:rPr lang="en-GB" noProof="1"/>
              <a:t>.com</a:t>
            </a:r>
          </a:p>
          <a:p>
            <a:pPr rtl="0"/>
            <a:r>
              <a:rPr lang="en-GB" noProof="1"/>
              <a:t>(206) 555 - 4133</a:t>
            </a:r>
          </a:p>
          <a:p>
            <a:pPr rtl="0"/>
            <a:r>
              <a:rPr lang="en-GB" noProof="1"/>
              <a:t>@</a:t>
            </a:r>
            <a:r>
              <a:rPr lang="en-GB"/>
              <a:t>vanarsdel</a:t>
            </a:r>
            <a:endParaRPr lang="en-GB" noProof="1"/>
          </a:p>
          <a:p>
            <a:pPr rtl="0"/>
            <a:r>
              <a:rPr lang="en-GB" noProof="1"/>
              <a:t>www.</a:t>
            </a:r>
            <a:r>
              <a:rPr lang="en-GB"/>
              <a:t>vanarsdel</a:t>
            </a:r>
            <a:r>
              <a:rPr lang="en-GB" noProof="1"/>
              <a:t>.com</a:t>
            </a:r>
          </a:p>
        </p:txBody>
      </p:sp>
    </p:spTree>
    <p:extLst>
      <p:ext uri="{BB962C8B-B14F-4D97-AF65-F5344CB8AC3E}">
        <p14:creationId xmlns:p14="http://schemas.microsoft.com/office/powerpoint/2010/main" val="14931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55533-789E-7690-2282-7E0DE23116D1}"/>
              </a:ext>
            </a:extLst>
          </p:cNvPr>
          <p:cNvSpPr>
            <a:spLocks noGrp="1"/>
          </p:cNvSpPr>
          <p:nvPr>
            <p:ph type="title"/>
          </p:nvPr>
        </p:nvSpPr>
        <p:spPr>
          <a:xfrm>
            <a:off x="832104" y="868680"/>
            <a:ext cx="5111496" cy="1618488"/>
          </a:xfrm>
        </p:spPr>
        <p:txBody>
          <a:bodyPr rtlCol="0"/>
          <a:lstStyle>
            <a:defPPr>
              <a:defRPr lang="en-GB"/>
            </a:defPPr>
          </a:lstStyle>
          <a:p>
            <a:pPr rtl="0"/>
            <a:r>
              <a:rPr lang="en-GB" dirty="0"/>
              <a:t>Itinerary </a:t>
            </a:r>
          </a:p>
        </p:txBody>
      </p:sp>
      <p:sp>
        <p:nvSpPr>
          <p:cNvPr id="6" name="Text Placeholder 5">
            <a:extLst>
              <a:ext uri="{FF2B5EF4-FFF2-40B4-BE49-F238E27FC236}">
                <a16:creationId xmlns:a16="http://schemas.microsoft.com/office/drawing/2014/main" id="{0E806B8F-01D6-34B4-655B-C01DE0A85BC2}"/>
              </a:ext>
            </a:extLst>
          </p:cNvPr>
          <p:cNvSpPr>
            <a:spLocks noGrp="1"/>
          </p:cNvSpPr>
          <p:nvPr>
            <p:ph type="body" sz="quarter" idx="13"/>
          </p:nvPr>
        </p:nvSpPr>
        <p:spPr>
          <a:xfrm>
            <a:off x="612647" y="2980944"/>
            <a:ext cx="4279391" cy="2752344"/>
          </a:xfrm>
        </p:spPr>
        <p:txBody>
          <a:bodyPr rtlCol="0">
            <a:normAutofit/>
          </a:bodyPr>
          <a:lstStyle>
            <a:defPPr>
              <a:defRPr lang="en-GB"/>
            </a:defPPr>
          </a:lstStyle>
          <a:p>
            <a:r>
              <a:rPr lang="en-GB" b="1" dirty="0"/>
              <a:t>Dates:</a:t>
            </a:r>
            <a:r>
              <a:rPr lang="en-GB" dirty="0"/>
              <a:t> Monday 24th  March to Thursday 27</a:t>
            </a:r>
            <a:r>
              <a:rPr lang="en-GB" baseline="30000" dirty="0"/>
              <a:t>th </a:t>
            </a:r>
            <a:r>
              <a:rPr lang="en-GB" dirty="0"/>
              <a:t>Thursday.</a:t>
            </a:r>
          </a:p>
          <a:p>
            <a:r>
              <a:rPr lang="en-GB" b="1" dirty="0"/>
              <a:t>Purpose:</a:t>
            </a:r>
            <a:r>
              <a:rPr lang="en-GB" dirty="0"/>
              <a:t> Viewing a selection of samples of our Paris tier one partners that we have historically booked with and new stock available to view. </a:t>
            </a:r>
          </a:p>
          <a:p>
            <a:pPr rtl="0"/>
            <a:r>
              <a:rPr lang="en-GB" b="1" dirty="0"/>
              <a:t>Fam Trip: </a:t>
            </a:r>
            <a:r>
              <a:rPr lang="en-GB" dirty="0"/>
              <a:t>Joining Edyn Fam trip to stay at their new property, Le Jardin de Verre by Locke</a:t>
            </a:r>
          </a:p>
        </p:txBody>
      </p:sp>
      <p:pic>
        <p:nvPicPr>
          <p:cNvPr id="7" name="Picture Placeholder 14">
            <a:extLst>
              <a:ext uri="{FF2B5EF4-FFF2-40B4-BE49-F238E27FC236}">
                <a16:creationId xmlns:a16="http://schemas.microsoft.com/office/drawing/2014/main" id="{192A35B2-EB5E-F79D-56AA-AA890EBA68F8}"/>
              </a:ext>
            </a:extLst>
          </p:cNvPr>
          <p:cNvPicPr>
            <a:picLocks noGrp="1" noChangeAspect="1"/>
          </p:cNvPicPr>
          <p:nvPr>
            <p:ph type="pic" sz="quarter" idx="12"/>
          </p:nvPr>
        </p:nvPicPr>
        <p:blipFill>
          <a:blip r:embed="rId2"/>
          <a:srcRect/>
          <a:stretch/>
        </p:blipFill>
        <p:spPr>
          <a:xfrm>
            <a:off x="4892040" y="430979"/>
            <a:ext cx="6315254" cy="5989320"/>
          </a:xfrm>
        </p:spPr>
      </p:pic>
      <p:sp>
        <p:nvSpPr>
          <p:cNvPr id="24" name="Text Placeholder 23">
            <a:extLst>
              <a:ext uri="{FF2B5EF4-FFF2-40B4-BE49-F238E27FC236}">
                <a16:creationId xmlns:a16="http://schemas.microsoft.com/office/drawing/2014/main" id="{95E9C426-5FD2-109B-23C2-141F149C402F}"/>
              </a:ext>
            </a:extLst>
          </p:cNvPr>
          <p:cNvSpPr>
            <a:spLocks noGrp="1"/>
          </p:cNvSpPr>
          <p:nvPr>
            <p:ph type="body" sz="quarter" idx="14"/>
          </p:nvPr>
        </p:nvSpPr>
        <p:spPr/>
        <p:txBody>
          <a:bodyPr rtlCol="0"/>
          <a:lstStyle>
            <a:defPPr>
              <a:defRPr lang="en-GB"/>
            </a:defPPr>
          </a:lstStyle>
          <a:p>
            <a:pPr rtl="0"/>
            <a:endParaRPr lang="en-GB" dirty="0"/>
          </a:p>
        </p:txBody>
      </p:sp>
      <p:sp>
        <p:nvSpPr>
          <p:cNvPr id="3" name="Footer Placeholder 2">
            <a:extLst>
              <a:ext uri="{FF2B5EF4-FFF2-40B4-BE49-F238E27FC236}">
                <a16:creationId xmlns:a16="http://schemas.microsoft.com/office/drawing/2014/main" id="{FB20A2B9-A294-E13C-A812-DC32A0438957}"/>
              </a:ext>
            </a:extLst>
          </p:cNvPr>
          <p:cNvSpPr>
            <a:spLocks noGrp="1"/>
          </p:cNvSpPr>
          <p:nvPr>
            <p:ph type="ftr" sz="quarter" idx="10"/>
          </p:nvPr>
        </p:nvSpPr>
        <p:spPr/>
        <p:txBody>
          <a:bodyPr rtlCol="0"/>
          <a:lstStyle>
            <a:defPPr>
              <a:defRPr lang="en-GB"/>
            </a:defPPr>
          </a:lstStyle>
          <a:p>
            <a:r>
              <a:rPr lang="en-GB" sz="1100" dirty="0"/>
              <a:t>PARIS TIER ONE PARTNER VIST/REVIEW</a:t>
            </a:r>
          </a:p>
          <a:p>
            <a:pPr rtl="0"/>
            <a:endParaRPr lang="en-GB" dirty="0"/>
          </a:p>
        </p:txBody>
      </p:sp>
      <p:sp>
        <p:nvSpPr>
          <p:cNvPr id="4" name="Slide Number Placeholder 3">
            <a:extLst>
              <a:ext uri="{FF2B5EF4-FFF2-40B4-BE49-F238E27FC236}">
                <a16:creationId xmlns:a16="http://schemas.microsoft.com/office/drawing/2014/main" id="{800E5D8E-651F-1196-DB91-55ADFDB4A2E3}"/>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2</a:t>
            </a:fld>
            <a:endParaRPr lang="en-GB" dirty="0"/>
          </a:p>
        </p:txBody>
      </p:sp>
    </p:spTree>
    <p:extLst>
      <p:ext uri="{BB962C8B-B14F-4D97-AF65-F5344CB8AC3E}">
        <p14:creationId xmlns:p14="http://schemas.microsoft.com/office/powerpoint/2010/main" val="863651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381DE0-0BF7-6065-739D-6440E9019496}"/>
              </a:ext>
            </a:extLst>
          </p:cNvPr>
          <p:cNvSpPr>
            <a:spLocks noGrp="1"/>
          </p:cNvSpPr>
          <p:nvPr>
            <p:ph type="title"/>
          </p:nvPr>
        </p:nvSpPr>
        <p:spPr>
          <a:xfrm>
            <a:off x="202176" y="122881"/>
            <a:ext cx="6518664" cy="976182"/>
          </a:xfrm>
        </p:spPr>
        <p:txBody>
          <a:bodyPr rtlCol="0"/>
          <a:lstStyle>
            <a:defPPr>
              <a:defRPr lang="en-GB"/>
            </a:defPPr>
          </a:lstStyle>
          <a:p>
            <a:pPr rtl="0"/>
            <a:r>
              <a:rPr lang="en-GB" dirty="0" err="1"/>
              <a:t>Sweett</a:t>
            </a:r>
            <a:r>
              <a:rPr lang="en-GB" dirty="0"/>
              <a:t> </a:t>
            </a:r>
            <a:r>
              <a:rPr lang="en-GB" sz="700" dirty="0"/>
              <a:t>Stayed for 2 nights </a:t>
            </a:r>
            <a:r>
              <a:rPr lang="en-GB" dirty="0"/>
              <a:t> </a:t>
            </a:r>
          </a:p>
        </p:txBody>
      </p:sp>
      <p:sp>
        <p:nvSpPr>
          <p:cNvPr id="5" name="Text Placeholder 4">
            <a:extLst>
              <a:ext uri="{FF2B5EF4-FFF2-40B4-BE49-F238E27FC236}">
                <a16:creationId xmlns:a16="http://schemas.microsoft.com/office/drawing/2014/main" id="{5493774E-E95C-8E1B-E902-00D6BA5BADD1}"/>
              </a:ext>
            </a:extLst>
          </p:cNvPr>
          <p:cNvSpPr>
            <a:spLocks noGrp="1"/>
          </p:cNvSpPr>
          <p:nvPr>
            <p:ph type="body" sz="quarter" idx="12"/>
          </p:nvPr>
        </p:nvSpPr>
        <p:spPr>
          <a:xfrm>
            <a:off x="8537256" y="250821"/>
            <a:ext cx="2377440" cy="1401465"/>
          </a:xfrm>
        </p:spPr>
        <p:txBody>
          <a:bodyPr rtlCol="0"/>
          <a:lstStyle>
            <a:defPPr>
              <a:defRPr lang="en-GB"/>
            </a:defPPr>
          </a:lstStyle>
          <a:p>
            <a:r>
              <a:rPr lang="en-GB" sz="1000" b="1" i="0" dirty="0" err="1">
                <a:effectLst/>
                <a:latin typeface="Avenir Next LT Pro Demi" panose="020F0502020204030204" pitchFamily="34" charset="0"/>
              </a:rPr>
              <a:t>Sweett</a:t>
            </a:r>
            <a:r>
              <a:rPr lang="en-GB" sz="1000" b="1" i="0" dirty="0">
                <a:effectLst/>
                <a:latin typeface="Avenir Next LT Pro Demi" panose="020F0502020204030204" pitchFamily="34" charset="0"/>
              </a:rPr>
              <a:t> - </a:t>
            </a:r>
            <a:r>
              <a:rPr lang="en-GB" sz="1000" b="1" i="0" dirty="0" err="1">
                <a:effectLst/>
                <a:latin typeface="Avenir Next LT Pro Demi" panose="020F0502020204030204" pitchFamily="34" charset="0"/>
              </a:rPr>
              <a:t>Amiral</a:t>
            </a:r>
            <a:r>
              <a:rPr lang="en-GB" sz="1000" b="1" i="0" dirty="0">
                <a:effectLst/>
                <a:latin typeface="Avenir Next LT Pro Demi" panose="020F0502020204030204" pitchFamily="34" charset="0"/>
              </a:rPr>
              <a:t> de Coligny</a:t>
            </a:r>
          </a:p>
          <a:p>
            <a:pPr rtl="0"/>
            <a:r>
              <a:rPr lang="fr-FR" sz="1100" dirty="0">
                <a:latin typeface="Avenir Next LT Pro Demi" panose="020F0502020204030204" pitchFamily="34" charset="0"/>
              </a:rPr>
              <a:t>2 Rue de l'Amiral de Coligny, 75001 Paris, France </a:t>
            </a:r>
            <a:endParaRPr lang="en-GB" sz="1400" dirty="0">
              <a:latin typeface="Avenir Next LT Pro Demi" panose="020F0502020204030204" pitchFamily="34" charset="0"/>
            </a:endParaRPr>
          </a:p>
        </p:txBody>
      </p:sp>
      <p:sp>
        <p:nvSpPr>
          <p:cNvPr id="2" name="Footer Placeholder 1">
            <a:extLst>
              <a:ext uri="{FF2B5EF4-FFF2-40B4-BE49-F238E27FC236}">
                <a16:creationId xmlns:a16="http://schemas.microsoft.com/office/drawing/2014/main" id="{0856FA97-C5D1-B638-40BA-EE8E2BABFD5A}"/>
              </a:ext>
            </a:extLst>
          </p:cNvPr>
          <p:cNvSpPr>
            <a:spLocks noGrp="1"/>
          </p:cNvSpPr>
          <p:nvPr>
            <p:ph type="ftr" sz="quarter" idx="10"/>
          </p:nvPr>
        </p:nvSpPr>
        <p:spPr/>
        <p:txBody>
          <a:bodyPr rtlCol="0"/>
          <a:lstStyle>
            <a:defPPr>
              <a:defRPr lang="en-GB"/>
            </a:defPPr>
          </a:lstStyle>
          <a:p>
            <a:r>
              <a:rPr lang="en-GB" sz="1200" dirty="0"/>
              <a:t>PARIS TIER ONE PARTNER VIST/REVIEW</a:t>
            </a:r>
          </a:p>
        </p:txBody>
      </p:sp>
      <p:sp>
        <p:nvSpPr>
          <p:cNvPr id="3" name="Slide Number Placeholder 2">
            <a:extLst>
              <a:ext uri="{FF2B5EF4-FFF2-40B4-BE49-F238E27FC236}">
                <a16:creationId xmlns:a16="http://schemas.microsoft.com/office/drawing/2014/main" id="{F9B66D55-33E8-30D1-E60B-9340F9E79A92}"/>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a:t>3</a:t>
            </a:fld>
            <a:endParaRPr lang="en-GB" dirty="0"/>
          </a:p>
        </p:txBody>
      </p:sp>
      <p:pic>
        <p:nvPicPr>
          <p:cNvPr id="12" name="Picture 11">
            <a:extLst>
              <a:ext uri="{FF2B5EF4-FFF2-40B4-BE49-F238E27FC236}">
                <a16:creationId xmlns:a16="http://schemas.microsoft.com/office/drawing/2014/main" id="{F9F556F5-4F8A-49A2-7239-44E9105A98D9}"/>
              </a:ext>
            </a:extLst>
          </p:cNvPr>
          <p:cNvPicPr>
            <a:picLocks noChangeAspect="1"/>
          </p:cNvPicPr>
          <p:nvPr/>
        </p:nvPicPr>
        <p:blipFill>
          <a:blip r:embed="rId2"/>
          <a:stretch>
            <a:fillRect/>
          </a:stretch>
        </p:blipFill>
        <p:spPr>
          <a:xfrm>
            <a:off x="6720839" y="316604"/>
            <a:ext cx="1834619" cy="1246967"/>
          </a:xfrm>
          <a:prstGeom prst="rect">
            <a:avLst/>
          </a:prstGeom>
        </p:spPr>
      </p:pic>
      <p:pic>
        <p:nvPicPr>
          <p:cNvPr id="2050" name="Picture 2" descr="Gallery image of this property">
            <a:extLst>
              <a:ext uri="{FF2B5EF4-FFF2-40B4-BE49-F238E27FC236}">
                <a16:creationId xmlns:a16="http://schemas.microsoft.com/office/drawing/2014/main" id="{9928FFC7-23E3-94C9-0177-BF7F803AE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94" y="3327817"/>
            <a:ext cx="2556678" cy="16158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llery image of this property">
            <a:extLst>
              <a:ext uri="{FF2B5EF4-FFF2-40B4-BE49-F238E27FC236}">
                <a16:creationId xmlns:a16="http://schemas.microsoft.com/office/drawing/2014/main" id="{04FA22A3-D469-0068-999D-FF752C7BB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94" y="5029836"/>
            <a:ext cx="2556678" cy="1705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allery image of this property">
            <a:extLst>
              <a:ext uri="{FF2B5EF4-FFF2-40B4-BE49-F238E27FC236}">
                <a16:creationId xmlns:a16="http://schemas.microsoft.com/office/drawing/2014/main" id="{2FA4A693-D1F7-0AD4-853E-AE345817D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2488" y="3131627"/>
            <a:ext cx="2556685" cy="17052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llery image of this property">
            <a:extLst>
              <a:ext uri="{FF2B5EF4-FFF2-40B4-BE49-F238E27FC236}">
                <a16:creationId xmlns:a16="http://schemas.microsoft.com/office/drawing/2014/main" id="{77D67E1F-5747-878D-6BE0-9449CAB6A7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9429" y="4221926"/>
            <a:ext cx="2565901" cy="16158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8301144-90DB-5C25-8788-36E7589CE7E8}"/>
              </a:ext>
            </a:extLst>
          </p:cNvPr>
          <p:cNvPicPr>
            <a:picLocks noChangeAspect="1" noChangeArrowheads="1"/>
          </p:cNvPicPr>
          <p:nvPr/>
        </p:nvPicPr>
        <p:blipFill>
          <a:blip r:embed="rId7"/>
          <a:srcRect/>
          <a:stretch/>
        </p:blipFill>
        <p:spPr bwMode="auto">
          <a:xfrm rot="5400000" flipV="1">
            <a:off x="5663374" y="4160204"/>
            <a:ext cx="2273710" cy="17052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3E567C0-97F1-FB0E-18A8-611E5BDA5AD2}"/>
              </a:ext>
            </a:extLst>
          </p:cNvPr>
          <p:cNvSpPr>
            <a:spLocks noGrp="1"/>
          </p:cNvSpPr>
          <p:nvPr>
            <p:ph type="body" sz="quarter" idx="13"/>
          </p:nvPr>
        </p:nvSpPr>
        <p:spPr>
          <a:xfrm>
            <a:off x="258737" y="2114333"/>
            <a:ext cx="10414671" cy="1297149"/>
          </a:xfrm>
        </p:spPr>
        <p:txBody>
          <a:bodyPr rtlCol="0"/>
          <a:lstStyle>
            <a:defPPr>
              <a:defRPr lang="en-GB"/>
            </a:defPPr>
          </a:lstStyle>
          <a:p>
            <a:pPr rtl="0"/>
            <a:r>
              <a:rPr lang="en-GB" sz="1200" dirty="0"/>
              <a:t>A large one-bedroom apartment in the 1st arrondissement with stunning views of the Louvre and the Eiffel Tower. The apartment was well-equipped for a comfortable long stay, featuring a comfortable bed, ample storage, a kitchen with a combi microwave, a 2-ring hob, and a large fitted fridge. The bathroom is small and narrow but offers high-quality amenities with pleasant fragrances. Upon arrival, Marie, the sales manager, welcomed me and provided thoughtful touches such as macarons, bottled water in the fridge, and coffee pods. The three windows in the apartment are old and not very good. The road right outside the apartment is rather noisy and loud at night.</a:t>
            </a:r>
          </a:p>
        </p:txBody>
      </p:sp>
      <p:pic>
        <p:nvPicPr>
          <p:cNvPr id="2054" name="Picture 6" descr="Gallery image of this property">
            <a:extLst>
              <a:ext uri="{FF2B5EF4-FFF2-40B4-BE49-F238E27FC236}">
                <a16:creationId xmlns:a16="http://schemas.microsoft.com/office/drawing/2014/main" id="{F3FF1B9C-3621-4247-A245-69FCEB8C30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V="1">
            <a:off x="7872488" y="4947827"/>
            <a:ext cx="2556678" cy="17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7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65A61-DB29-361F-BD2A-72DC50569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2C746-7DD4-8C8D-3040-C86138D546E5}"/>
              </a:ext>
            </a:extLst>
          </p:cNvPr>
          <p:cNvSpPr>
            <a:spLocks noGrp="1"/>
          </p:cNvSpPr>
          <p:nvPr>
            <p:ph type="title"/>
          </p:nvPr>
        </p:nvSpPr>
        <p:spPr>
          <a:xfrm>
            <a:off x="-125278" y="281264"/>
            <a:ext cx="6221278" cy="1439156"/>
          </a:xfrm>
        </p:spPr>
        <p:txBody>
          <a:bodyPr rtlCol="0"/>
          <a:lstStyle>
            <a:defPPr>
              <a:defRPr lang="en-GB"/>
            </a:defPPr>
          </a:lstStyle>
          <a:p>
            <a:pPr rtl="0"/>
            <a:r>
              <a:rPr lang="en-GB" dirty="0"/>
              <a:t>Oasis </a:t>
            </a:r>
          </a:p>
        </p:txBody>
      </p:sp>
      <p:sp>
        <p:nvSpPr>
          <p:cNvPr id="10" name="Text Placeholder 9">
            <a:extLst>
              <a:ext uri="{FF2B5EF4-FFF2-40B4-BE49-F238E27FC236}">
                <a16:creationId xmlns:a16="http://schemas.microsoft.com/office/drawing/2014/main" id="{FF19EEAD-48F6-B343-1112-0760CBB70D9B}"/>
              </a:ext>
            </a:extLst>
          </p:cNvPr>
          <p:cNvSpPr>
            <a:spLocks noGrp="1"/>
          </p:cNvSpPr>
          <p:nvPr>
            <p:ph type="body" sz="quarter" idx="14"/>
          </p:nvPr>
        </p:nvSpPr>
        <p:spPr/>
        <p:txBody>
          <a:bodyPr rtlCol="0"/>
          <a:lstStyle>
            <a:defPPr>
              <a:defRPr lang="en-GB"/>
            </a:defPPr>
          </a:lstStyle>
          <a:p>
            <a:pPr rtl="0"/>
            <a:endParaRPr lang="en-GB" dirty="0"/>
          </a:p>
        </p:txBody>
      </p:sp>
      <p:sp>
        <p:nvSpPr>
          <p:cNvPr id="3" name="Footer Placeholder 1">
            <a:extLst>
              <a:ext uri="{FF2B5EF4-FFF2-40B4-BE49-F238E27FC236}">
                <a16:creationId xmlns:a16="http://schemas.microsoft.com/office/drawing/2014/main" id="{437C517E-0181-AAB1-2834-38BFA23BF68F}"/>
              </a:ext>
            </a:extLst>
          </p:cNvPr>
          <p:cNvSpPr txBox="1">
            <a:spLocks/>
          </p:cNvSpPr>
          <p:nvPr/>
        </p:nvSpPr>
        <p:spPr>
          <a:xfrm rot="5400000">
            <a:off x="9303308" y="2840600"/>
            <a:ext cx="4243390" cy="1533992"/>
          </a:xfrm>
          <a:prstGeom prst="rect">
            <a:avLst/>
          </a:prstGeom>
        </p:spPr>
        <p:txBody>
          <a:bodyPr vert="horz" lIns="91440" tIns="45720" rIns="91440" bIns="45720" rtlCol="0" anchor="ctr">
            <a:normAutofit/>
          </a:bodyPr>
          <a:lstStyle>
            <a:defPPr>
              <a:defRPr lang="en-GB"/>
            </a:defPPr>
            <a:lvl1pPr marL="0" indent="0" algn="ctr" defTabSz="914400" rtl="0" eaLnBrk="1" latinLnBrk="0" hangingPunct="1">
              <a:lnSpc>
                <a:spcPct val="90000"/>
              </a:lnSpc>
              <a:spcBef>
                <a:spcPts val="1000"/>
              </a:spcBef>
              <a:buFont typeface="Arial" panose="020B0604020202020204" pitchFamily="34" charset="0"/>
              <a:buNone/>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r>
              <a:rPr lang="en-GB" sz="1400" b="1" dirty="0"/>
              <a:t>PARIS TIER ONE PARTNER VIST/REVIEW</a:t>
            </a:r>
          </a:p>
        </p:txBody>
      </p:sp>
      <p:sp>
        <p:nvSpPr>
          <p:cNvPr id="5" name="Slide Number Placeholder 2">
            <a:extLst>
              <a:ext uri="{FF2B5EF4-FFF2-40B4-BE49-F238E27FC236}">
                <a16:creationId xmlns:a16="http://schemas.microsoft.com/office/drawing/2014/main" id="{1ECCEA91-A24C-A43E-7259-61AC2FD739D3}"/>
              </a:ext>
            </a:extLst>
          </p:cNvPr>
          <p:cNvSpPr txBox="1">
            <a:spLocks/>
          </p:cNvSpPr>
          <p:nvPr/>
        </p:nvSpPr>
        <p:spPr>
          <a:xfrm>
            <a:off x="11027562" y="5688013"/>
            <a:ext cx="1533993" cy="1127124"/>
          </a:xfrm>
          <a:prstGeom prst="rect">
            <a:avLst/>
          </a:prstGeom>
        </p:spPr>
        <p:txBody>
          <a:bodyPr rtlCol="0"/>
          <a:ls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a:lstStyle>
          <a:p>
            <a:fld id="{0A95BBB0-0295-4C7E-A3D0-2F07981FE8CB}" type="slidenum">
              <a:rPr lang="en-GB" sz="7200" smtClean="0">
                <a:solidFill>
                  <a:schemeClr val="bg1"/>
                </a:solidFill>
                <a:latin typeface="Posterama" panose="020B0504020200020000" pitchFamily="34" charset="0"/>
                <a:cs typeface="Posterama" panose="020B0504020200020000" pitchFamily="34" charset="0"/>
              </a:rPr>
              <a:pPr/>
              <a:t>4</a:t>
            </a:fld>
            <a:endParaRPr lang="en-GB" sz="7200" dirty="0">
              <a:solidFill>
                <a:schemeClr val="bg1"/>
              </a:solidFill>
              <a:latin typeface="Posterama" panose="020B0504020200020000" pitchFamily="34" charset="0"/>
              <a:cs typeface="Posterama" panose="020B0504020200020000" pitchFamily="34" charset="0"/>
            </a:endParaRPr>
          </a:p>
        </p:txBody>
      </p:sp>
      <p:sp>
        <p:nvSpPr>
          <p:cNvPr id="8" name="Text Placeholder 5">
            <a:extLst>
              <a:ext uri="{FF2B5EF4-FFF2-40B4-BE49-F238E27FC236}">
                <a16:creationId xmlns:a16="http://schemas.microsoft.com/office/drawing/2014/main" id="{84CFF4A2-2A56-C2E0-1605-66106D44AF6E}"/>
              </a:ext>
            </a:extLst>
          </p:cNvPr>
          <p:cNvSpPr txBox="1">
            <a:spLocks/>
          </p:cNvSpPr>
          <p:nvPr/>
        </p:nvSpPr>
        <p:spPr>
          <a:xfrm>
            <a:off x="243336" y="1278119"/>
            <a:ext cx="10414671" cy="1297149"/>
          </a:xfrm>
          <a:prstGeom prst="rect">
            <a:avLst/>
          </a:prstGeom>
        </p:spPr>
        <p:txBody>
          <a:bodyPr rtlCol="0"/>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0" indent="0">
              <a:buNone/>
            </a:pPr>
            <a:r>
              <a:rPr lang="en-GB" sz="1600" b="1" dirty="0">
                <a:solidFill>
                  <a:schemeClr val="bg1"/>
                </a:solidFill>
              </a:rPr>
              <a:t>Copernic</a:t>
            </a:r>
            <a:r>
              <a:rPr lang="en-GB" sz="1200" dirty="0">
                <a:solidFill>
                  <a:schemeClr val="bg1"/>
                </a:solidFill>
              </a:rPr>
              <a:t> - </a:t>
            </a:r>
            <a:r>
              <a:rPr lang="en-GB" sz="1200" dirty="0"/>
              <a:t>Loved this apartment – the common areas are really bright and smart and inviting.  The area is really nice, One of Paris’s most prestigious neighbourhoods. Recently renovated building with smart and clean common areas, including mailboxes in the foyer. The apartment itself is very clean, bright, and welcoming, featuring large rooms well-equipped with all necessities. It offers a quiet living environment. Overall, a very impressive property.</a:t>
            </a:r>
          </a:p>
        </p:txBody>
      </p:sp>
      <p:sp>
        <p:nvSpPr>
          <p:cNvPr id="12" name="Text Placeholder 4">
            <a:extLst>
              <a:ext uri="{FF2B5EF4-FFF2-40B4-BE49-F238E27FC236}">
                <a16:creationId xmlns:a16="http://schemas.microsoft.com/office/drawing/2014/main" id="{DCC12A06-20F3-ECA1-452B-123072A558BF}"/>
              </a:ext>
            </a:extLst>
          </p:cNvPr>
          <p:cNvSpPr txBox="1">
            <a:spLocks/>
          </p:cNvSpPr>
          <p:nvPr/>
        </p:nvSpPr>
        <p:spPr>
          <a:xfrm>
            <a:off x="8537256" y="250821"/>
            <a:ext cx="2377440" cy="1401465"/>
          </a:xfrm>
          <a:prstGeom prst="rect">
            <a:avLst/>
          </a:prstGeom>
        </p:spPr>
        <p:txBody>
          <a:bodyPr rtlCol="0"/>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0" indent="0">
              <a:buNone/>
            </a:pPr>
            <a:endParaRPr lang="fr-FR" sz="1400" dirty="0">
              <a:latin typeface="Avenir Next LT Pro Demi" panose="020F0502020204030204" pitchFamily="34" charset="0"/>
            </a:endParaRPr>
          </a:p>
        </p:txBody>
      </p:sp>
      <p:pic>
        <p:nvPicPr>
          <p:cNvPr id="15" name="Picture 14">
            <a:extLst>
              <a:ext uri="{FF2B5EF4-FFF2-40B4-BE49-F238E27FC236}">
                <a16:creationId xmlns:a16="http://schemas.microsoft.com/office/drawing/2014/main" id="{640369EA-A298-4B1F-976A-8280E8824C79}"/>
              </a:ext>
            </a:extLst>
          </p:cNvPr>
          <p:cNvPicPr>
            <a:picLocks noChangeAspect="1"/>
          </p:cNvPicPr>
          <p:nvPr/>
        </p:nvPicPr>
        <p:blipFill>
          <a:blip r:embed="rId2"/>
          <a:stretch>
            <a:fillRect/>
          </a:stretch>
        </p:blipFill>
        <p:spPr>
          <a:xfrm>
            <a:off x="7087598" y="52156"/>
            <a:ext cx="1594447" cy="1217998"/>
          </a:xfrm>
          <a:prstGeom prst="rect">
            <a:avLst/>
          </a:prstGeom>
        </p:spPr>
      </p:pic>
      <p:sp>
        <p:nvSpPr>
          <p:cNvPr id="17" name="TextBox 16">
            <a:extLst>
              <a:ext uri="{FF2B5EF4-FFF2-40B4-BE49-F238E27FC236}">
                <a16:creationId xmlns:a16="http://schemas.microsoft.com/office/drawing/2014/main" id="{DC3FAB55-9DD2-AC40-BC5E-FBA167990272}"/>
              </a:ext>
            </a:extLst>
          </p:cNvPr>
          <p:cNvSpPr txBox="1"/>
          <p:nvPr/>
        </p:nvSpPr>
        <p:spPr>
          <a:xfrm>
            <a:off x="8621590" y="215389"/>
            <a:ext cx="6345936" cy="261610"/>
          </a:xfrm>
          <a:prstGeom prst="rect">
            <a:avLst/>
          </a:prstGeom>
          <a:noFill/>
        </p:spPr>
        <p:txBody>
          <a:bodyPr wrap="square">
            <a:spAutoFit/>
          </a:bodyPr>
          <a:lstStyle/>
          <a:p>
            <a:r>
              <a:rPr lang="en-GB" sz="1100" dirty="0">
                <a:solidFill>
                  <a:schemeClr val="bg1"/>
                </a:solidFill>
              </a:rPr>
              <a:t>Location: 50 Rue Copernic, 75016 Paris</a:t>
            </a:r>
            <a:endParaRPr lang="en-GB" sz="1100" dirty="0"/>
          </a:p>
        </p:txBody>
      </p:sp>
      <p:pic>
        <p:nvPicPr>
          <p:cNvPr id="29" name="Picture 28" descr="A bathroom with white tile floor&#10;&#10;AI-generated content may be incorrect.">
            <a:extLst>
              <a:ext uri="{FF2B5EF4-FFF2-40B4-BE49-F238E27FC236}">
                <a16:creationId xmlns:a16="http://schemas.microsoft.com/office/drawing/2014/main" id="{FBDD5538-CAC3-85B2-B788-4CC840462A09}"/>
              </a:ext>
            </a:extLst>
          </p:cNvPr>
          <p:cNvPicPr>
            <a:picLocks noChangeAspect="1"/>
          </p:cNvPicPr>
          <p:nvPr/>
        </p:nvPicPr>
        <p:blipFill>
          <a:blip r:embed="rId3"/>
          <a:stretch>
            <a:fillRect/>
          </a:stretch>
        </p:blipFill>
        <p:spPr>
          <a:xfrm>
            <a:off x="6885795" y="4608852"/>
            <a:ext cx="2681091" cy="2158322"/>
          </a:xfrm>
          <a:prstGeom prst="rect">
            <a:avLst/>
          </a:prstGeom>
        </p:spPr>
      </p:pic>
      <p:pic>
        <p:nvPicPr>
          <p:cNvPr id="31" name="Picture 30" descr="A kitchen with a grey counter top&#10;&#10;AI-generated content may be incorrect.">
            <a:extLst>
              <a:ext uri="{FF2B5EF4-FFF2-40B4-BE49-F238E27FC236}">
                <a16:creationId xmlns:a16="http://schemas.microsoft.com/office/drawing/2014/main" id="{E9751637-C591-7E19-4952-401B79512CD4}"/>
              </a:ext>
            </a:extLst>
          </p:cNvPr>
          <p:cNvPicPr>
            <a:picLocks noChangeAspect="1"/>
          </p:cNvPicPr>
          <p:nvPr/>
        </p:nvPicPr>
        <p:blipFill>
          <a:blip r:embed="rId4"/>
          <a:stretch>
            <a:fillRect/>
          </a:stretch>
        </p:blipFill>
        <p:spPr>
          <a:xfrm>
            <a:off x="3188123" y="2171817"/>
            <a:ext cx="2681091" cy="2158322"/>
          </a:xfrm>
          <a:prstGeom prst="rect">
            <a:avLst/>
          </a:prstGeom>
        </p:spPr>
      </p:pic>
      <p:pic>
        <p:nvPicPr>
          <p:cNvPr id="33" name="Picture 32" descr="A living room with a table and chairs&#10;&#10;AI-generated content may be incorrect.">
            <a:extLst>
              <a:ext uri="{FF2B5EF4-FFF2-40B4-BE49-F238E27FC236}">
                <a16:creationId xmlns:a16="http://schemas.microsoft.com/office/drawing/2014/main" id="{E6ABD69E-0652-3A40-7EA3-DC4502436F09}"/>
              </a:ext>
            </a:extLst>
          </p:cNvPr>
          <p:cNvPicPr>
            <a:picLocks noChangeAspect="1"/>
          </p:cNvPicPr>
          <p:nvPr/>
        </p:nvPicPr>
        <p:blipFill>
          <a:blip r:embed="rId5"/>
          <a:stretch>
            <a:fillRect/>
          </a:stretch>
        </p:blipFill>
        <p:spPr>
          <a:xfrm>
            <a:off x="354563" y="2171817"/>
            <a:ext cx="2681091" cy="2158322"/>
          </a:xfrm>
          <a:prstGeom prst="rect">
            <a:avLst/>
          </a:prstGeom>
        </p:spPr>
      </p:pic>
      <p:sp>
        <p:nvSpPr>
          <p:cNvPr id="34" name="Text Placeholder 9">
            <a:extLst>
              <a:ext uri="{FF2B5EF4-FFF2-40B4-BE49-F238E27FC236}">
                <a16:creationId xmlns:a16="http://schemas.microsoft.com/office/drawing/2014/main" id="{36D23ACB-399C-3C38-C6A8-198B490D33CD}"/>
              </a:ext>
            </a:extLst>
          </p:cNvPr>
          <p:cNvSpPr txBox="1">
            <a:spLocks/>
          </p:cNvSpPr>
          <p:nvPr/>
        </p:nvSpPr>
        <p:spPr>
          <a:xfrm>
            <a:off x="9863126" y="318429"/>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w="12700" cap="flat" cmpd="sng" algn="ctr">
            <a:noFill/>
            <a:prstDash val="solid"/>
            <a:miter lim="800000"/>
          </a:ln>
          <a:effectLst/>
        </p:spPr>
        <p:txBody>
          <a:bodyPr vert="horz" wrap="square" lIns="91440" tIns="45720" rIns="91440" bIns="45720" rtlCol="0" anchor="ctr">
            <a:noAutofit/>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lang="en-GB" sz="1800" b="0" i="0" kern="1200" spc="50" baseline="0" dirty="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9pPr>
          </a:lstStyle>
          <a:p>
            <a:endParaRPr lang="en-GB"/>
          </a:p>
        </p:txBody>
      </p:sp>
      <p:pic>
        <p:nvPicPr>
          <p:cNvPr id="35" name="Picture 34" descr="A hallway with a door and stairs&#10;&#10;AI-generated content may be incorrect.">
            <a:extLst>
              <a:ext uri="{FF2B5EF4-FFF2-40B4-BE49-F238E27FC236}">
                <a16:creationId xmlns:a16="http://schemas.microsoft.com/office/drawing/2014/main" id="{B03F8489-B4EA-C843-A66E-28BC6874CB02}"/>
              </a:ext>
            </a:extLst>
          </p:cNvPr>
          <p:cNvPicPr>
            <a:picLocks noChangeAspect="1"/>
          </p:cNvPicPr>
          <p:nvPr/>
        </p:nvPicPr>
        <p:blipFill>
          <a:blip r:embed="rId6"/>
          <a:stretch>
            <a:fillRect/>
          </a:stretch>
        </p:blipFill>
        <p:spPr>
          <a:xfrm rot="5400000">
            <a:off x="5934781" y="2331625"/>
            <a:ext cx="2486270" cy="1710256"/>
          </a:xfrm>
          <a:prstGeom prst="rect">
            <a:avLst/>
          </a:prstGeom>
        </p:spPr>
      </p:pic>
      <p:pic>
        <p:nvPicPr>
          <p:cNvPr id="36" name="Picture 35" descr="A courtyard with a stone floor&#10;&#10;AI-generated content may be incorrect.">
            <a:extLst>
              <a:ext uri="{FF2B5EF4-FFF2-40B4-BE49-F238E27FC236}">
                <a16:creationId xmlns:a16="http://schemas.microsoft.com/office/drawing/2014/main" id="{F096A01D-5C43-F009-4E31-64E599B05B0E}"/>
              </a:ext>
            </a:extLst>
          </p:cNvPr>
          <p:cNvPicPr>
            <a:picLocks noChangeAspect="1"/>
          </p:cNvPicPr>
          <p:nvPr/>
        </p:nvPicPr>
        <p:blipFill>
          <a:blip r:embed="rId7"/>
          <a:stretch>
            <a:fillRect/>
          </a:stretch>
        </p:blipFill>
        <p:spPr>
          <a:xfrm rot="5400000">
            <a:off x="7951792" y="2311655"/>
            <a:ext cx="2486272" cy="1741200"/>
          </a:xfrm>
          <a:prstGeom prst="rect">
            <a:avLst/>
          </a:prstGeom>
        </p:spPr>
      </p:pic>
      <p:pic>
        <p:nvPicPr>
          <p:cNvPr id="4" name="Picture 3" descr="A bed with white sheets and towels on it&#10;&#10;AI-generated content may be incorrect.">
            <a:extLst>
              <a:ext uri="{FF2B5EF4-FFF2-40B4-BE49-F238E27FC236}">
                <a16:creationId xmlns:a16="http://schemas.microsoft.com/office/drawing/2014/main" id="{AF9D9CBC-56B5-969A-399C-040507A62682}"/>
              </a:ext>
            </a:extLst>
          </p:cNvPr>
          <p:cNvPicPr>
            <a:picLocks noChangeAspect="1"/>
          </p:cNvPicPr>
          <p:nvPr/>
        </p:nvPicPr>
        <p:blipFill>
          <a:blip r:embed="rId8"/>
          <a:stretch>
            <a:fillRect/>
          </a:stretch>
        </p:blipFill>
        <p:spPr>
          <a:xfrm>
            <a:off x="369642" y="4529637"/>
            <a:ext cx="2681091" cy="2158322"/>
          </a:xfrm>
          <a:prstGeom prst="rect">
            <a:avLst/>
          </a:prstGeom>
        </p:spPr>
      </p:pic>
      <p:pic>
        <p:nvPicPr>
          <p:cNvPr id="6" name="Picture 5" descr="A rooftop of a building with a satellite dish&#10;&#10;AI-generated content may be incorrect.">
            <a:extLst>
              <a:ext uri="{FF2B5EF4-FFF2-40B4-BE49-F238E27FC236}">
                <a16:creationId xmlns:a16="http://schemas.microsoft.com/office/drawing/2014/main" id="{63F960B9-3B15-03FB-A0BD-21A682D131D2}"/>
              </a:ext>
            </a:extLst>
          </p:cNvPr>
          <p:cNvPicPr>
            <a:picLocks noChangeAspect="1"/>
          </p:cNvPicPr>
          <p:nvPr/>
        </p:nvPicPr>
        <p:blipFill>
          <a:blip r:embed="rId9"/>
          <a:stretch>
            <a:fillRect/>
          </a:stretch>
        </p:blipFill>
        <p:spPr>
          <a:xfrm>
            <a:off x="3210020" y="4529637"/>
            <a:ext cx="2681091" cy="2158322"/>
          </a:xfrm>
          <a:prstGeom prst="rect">
            <a:avLst/>
          </a:prstGeom>
        </p:spPr>
      </p:pic>
    </p:spTree>
    <p:extLst>
      <p:ext uri="{BB962C8B-B14F-4D97-AF65-F5344CB8AC3E}">
        <p14:creationId xmlns:p14="http://schemas.microsoft.com/office/powerpoint/2010/main" val="480846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106-AED6-8F10-C1F4-AA396BE56D85}"/>
              </a:ext>
            </a:extLst>
          </p:cNvPr>
          <p:cNvSpPr>
            <a:spLocks noGrp="1"/>
          </p:cNvSpPr>
          <p:nvPr>
            <p:ph type="title"/>
          </p:nvPr>
        </p:nvSpPr>
        <p:spPr>
          <a:xfrm>
            <a:off x="-125278" y="281264"/>
            <a:ext cx="6221278" cy="1439156"/>
          </a:xfrm>
        </p:spPr>
        <p:txBody>
          <a:bodyPr rtlCol="0"/>
          <a:lstStyle>
            <a:defPPr>
              <a:defRPr lang="en-GB"/>
            </a:defPPr>
          </a:lstStyle>
          <a:p>
            <a:pPr rtl="0"/>
            <a:r>
              <a:rPr lang="en-GB" dirty="0"/>
              <a:t>Oasis </a:t>
            </a:r>
          </a:p>
        </p:txBody>
      </p:sp>
      <p:sp>
        <p:nvSpPr>
          <p:cNvPr id="10" name="Text Placeholder 9">
            <a:extLst>
              <a:ext uri="{FF2B5EF4-FFF2-40B4-BE49-F238E27FC236}">
                <a16:creationId xmlns:a16="http://schemas.microsoft.com/office/drawing/2014/main" id="{8053FEF5-6C37-66CA-84AB-7681785287E0}"/>
              </a:ext>
            </a:extLst>
          </p:cNvPr>
          <p:cNvSpPr>
            <a:spLocks noGrp="1"/>
          </p:cNvSpPr>
          <p:nvPr>
            <p:ph type="body" sz="quarter" idx="14"/>
          </p:nvPr>
        </p:nvSpPr>
        <p:spPr/>
        <p:txBody>
          <a:bodyPr rtlCol="0"/>
          <a:lstStyle>
            <a:defPPr>
              <a:defRPr lang="en-GB"/>
            </a:defPPr>
          </a:lstStyle>
          <a:p>
            <a:pPr rtl="0"/>
            <a:endParaRPr lang="en-GB" dirty="0"/>
          </a:p>
        </p:txBody>
      </p:sp>
      <p:sp>
        <p:nvSpPr>
          <p:cNvPr id="3" name="Footer Placeholder 1">
            <a:extLst>
              <a:ext uri="{FF2B5EF4-FFF2-40B4-BE49-F238E27FC236}">
                <a16:creationId xmlns:a16="http://schemas.microsoft.com/office/drawing/2014/main" id="{47EF5640-2CF8-A266-5059-2E8C68F3A475}"/>
              </a:ext>
            </a:extLst>
          </p:cNvPr>
          <p:cNvSpPr txBox="1">
            <a:spLocks/>
          </p:cNvSpPr>
          <p:nvPr/>
        </p:nvSpPr>
        <p:spPr>
          <a:xfrm rot="5400000">
            <a:off x="9303308" y="2840600"/>
            <a:ext cx="4243390" cy="1533992"/>
          </a:xfrm>
          <a:prstGeom prst="rect">
            <a:avLst/>
          </a:prstGeom>
        </p:spPr>
        <p:txBody>
          <a:bodyPr vert="horz" lIns="91440" tIns="45720" rIns="91440" bIns="45720" rtlCol="0" anchor="ctr">
            <a:normAutofit/>
          </a:bodyPr>
          <a:lstStyle>
            <a:defPPr>
              <a:defRPr lang="en-GB"/>
            </a:defPPr>
            <a:lvl1pPr marL="0" indent="0" algn="ctr" defTabSz="914400" rtl="0" eaLnBrk="1" latinLnBrk="0" hangingPunct="1">
              <a:lnSpc>
                <a:spcPct val="90000"/>
              </a:lnSpc>
              <a:spcBef>
                <a:spcPts val="1000"/>
              </a:spcBef>
              <a:buFont typeface="Arial" panose="020B0604020202020204" pitchFamily="34" charset="0"/>
              <a:buNone/>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r>
              <a:rPr lang="en-GB" sz="1400" b="1" dirty="0"/>
              <a:t>PARIS TIER ONE PARTNER VIST/REVIEW</a:t>
            </a:r>
          </a:p>
        </p:txBody>
      </p:sp>
      <p:sp>
        <p:nvSpPr>
          <p:cNvPr id="5" name="Slide Number Placeholder 2">
            <a:extLst>
              <a:ext uri="{FF2B5EF4-FFF2-40B4-BE49-F238E27FC236}">
                <a16:creationId xmlns:a16="http://schemas.microsoft.com/office/drawing/2014/main" id="{4F071CC5-79F5-4801-92E1-05BE9D2DAC3B}"/>
              </a:ext>
            </a:extLst>
          </p:cNvPr>
          <p:cNvSpPr txBox="1">
            <a:spLocks/>
          </p:cNvSpPr>
          <p:nvPr/>
        </p:nvSpPr>
        <p:spPr>
          <a:xfrm>
            <a:off x="11027562" y="5688013"/>
            <a:ext cx="1533993" cy="1127124"/>
          </a:xfrm>
          <a:prstGeom prst="rect">
            <a:avLst/>
          </a:prstGeom>
        </p:spPr>
        <p:txBody>
          <a:bodyPr rtlCol="0"/>
          <a:ls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a:lstStyle>
          <a:p>
            <a:fld id="{0A95BBB0-0295-4C7E-A3D0-2F07981FE8CB}" type="slidenum">
              <a:rPr lang="en-GB" sz="7200" smtClean="0">
                <a:solidFill>
                  <a:schemeClr val="bg1"/>
                </a:solidFill>
                <a:latin typeface="Posterama" panose="020B0504020200020000" pitchFamily="34" charset="0"/>
                <a:cs typeface="Posterama" panose="020B0504020200020000" pitchFamily="34" charset="0"/>
              </a:rPr>
              <a:pPr/>
              <a:t>5</a:t>
            </a:fld>
            <a:endParaRPr lang="en-GB" sz="7200" dirty="0">
              <a:solidFill>
                <a:schemeClr val="bg1"/>
              </a:solidFill>
              <a:latin typeface="Posterama" panose="020B0504020200020000" pitchFamily="34" charset="0"/>
              <a:cs typeface="Posterama" panose="020B0504020200020000" pitchFamily="34" charset="0"/>
            </a:endParaRPr>
          </a:p>
        </p:txBody>
      </p:sp>
      <p:sp>
        <p:nvSpPr>
          <p:cNvPr id="8" name="Text Placeholder 5">
            <a:extLst>
              <a:ext uri="{FF2B5EF4-FFF2-40B4-BE49-F238E27FC236}">
                <a16:creationId xmlns:a16="http://schemas.microsoft.com/office/drawing/2014/main" id="{C35C3ECB-07DA-5122-C2BD-8B9672845DE2}"/>
              </a:ext>
            </a:extLst>
          </p:cNvPr>
          <p:cNvSpPr txBox="1">
            <a:spLocks/>
          </p:cNvSpPr>
          <p:nvPr/>
        </p:nvSpPr>
        <p:spPr>
          <a:xfrm>
            <a:off x="243336" y="1278119"/>
            <a:ext cx="10414671" cy="1297149"/>
          </a:xfrm>
          <a:prstGeom prst="rect">
            <a:avLst/>
          </a:prstGeom>
        </p:spPr>
        <p:txBody>
          <a:bodyPr rtlCol="0"/>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0" indent="0">
              <a:buNone/>
            </a:pPr>
            <a:r>
              <a:rPr lang="en-GB" sz="1200" dirty="0"/>
              <a:t>Loved this apartment – the common areas are really bright and smart and inviting.  The area is really nice, One of Paris’s most prestigious neighbourhoods. Recently renovated building with smart and clean common areas, including mailboxes in the foyer. The apartment itself is very clean, bright, and welcoming, featuring large rooms well-equipped with all necessities. It offers a quiet living environment. Overall, a very impressive property.</a:t>
            </a:r>
          </a:p>
        </p:txBody>
      </p:sp>
      <p:sp>
        <p:nvSpPr>
          <p:cNvPr id="12" name="Text Placeholder 4">
            <a:extLst>
              <a:ext uri="{FF2B5EF4-FFF2-40B4-BE49-F238E27FC236}">
                <a16:creationId xmlns:a16="http://schemas.microsoft.com/office/drawing/2014/main" id="{FE2F97C3-98BE-8880-A158-46E35ACDB45F}"/>
              </a:ext>
            </a:extLst>
          </p:cNvPr>
          <p:cNvSpPr txBox="1">
            <a:spLocks/>
          </p:cNvSpPr>
          <p:nvPr/>
        </p:nvSpPr>
        <p:spPr>
          <a:xfrm>
            <a:off x="8537256" y="250821"/>
            <a:ext cx="2377440" cy="1401465"/>
          </a:xfrm>
          <a:prstGeom prst="rect">
            <a:avLst/>
          </a:prstGeom>
        </p:spPr>
        <p:txBody>
          <a:bodyPr rtlCol="0"/>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lang="en-GB"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0" indent="0">
              <a:buNone/>
            </a:pPr>
            <a:endParaRPr lang="fr-FR" sz="1400" dirty="0">
              <a:latin typeface="Avenir Next LT Pro Demi" panose="020F0502020204030204" pitchFamily="34" charset="0"/>
            </a:endParaRPr>
          </a:p>
        </p:txBody>
      </p:sp>
      <p:pic>
        <p:nvPicPr>
          <p:cNvPr id="15" name="Picture 14">
            <a:extLst>
              <a:ext uri="{FF2B5EF4-FFF2-40B4-BE49-F238E27FC236}">
                <a16:creationId xmlns:a16="http://schemas.microsoft.com/office/drawing/2014/main" id="{3E1D422A-8603-2CDB-E3E1-8805AAF658AD}"/>
              </a:ext>
            </a:extLst>
          </p:cNvPr>
          <p:cNvPicPr>
            <a:picLocks noChangeAspect="1"/>
          </p:cNvPicPr>
          <p:nvPr/>
        </p:nvPicPr>
        <p:blipFill>
          <a:blip r:embed="rId2"/>
          <a:stretch>
            <a:fillRect/>
          </a:stretch>
        </p:blipFill>
        <p:spPr>
          <a:xfrm>
            <a:off x="7087598" y="52156"/>
            <a:ext cx="1594447" cy="1217998"/>
          </a:xfrm>
          <a:prstGeom prst="rect">
            <a:avLst/>
          </a:prstGeom>
        </p:spPr>
      </p:pic>
      <p:sp>
        <p:nvSpPr>
          <p:cNvPr id="17" name="TextBox 16">
            <a:extLst>
              <a:ext uri="{FF2B5EF4-FFF2-40B4-BE49-F238E27FC236}">
                <a16:creationId xmlns:a16="http://schemas.microsoft.com/office/drawing/2014/main" id="{38898ABF-5469-4D47-180B-2B74820D211C}"/>
              </a:ext>
            </a:extLst>
          </p:cNvPr>
          <p:cNvSpPr txBox="1"/>
          <p:nvPr/>
        </p:nvSpPr>
        <p:spPr>
          <a:xfrm>
            <a:off x="8789016" y="157181"/>
            <a:ext cx="6345936" cy="261610"/>
          </a:xfrm>
          <a:prstGeom prst="rect">
            <a:avLst/>
          </a:prstGeom>
          <a:noFill/>
        </p:spPr>
        <p:txBody>
          <a:bodyPr wrap="square">
            <a:spAutoFit/>
          </a:bodyPr>
          <a:lstStyle/>
          <a:p>
            <a:r>
              <a:rPr lang="en-GB" sz="1100" dirty="0">
                <a:solidFill>
                  <a:schemeClr val="bg1"/>
                </a:solidFill>
              </a:rPr>
              <a:t>Location</a:t>
            </a:r>
            <a:endParaRPr lang="en-GB" sz="1100" dirty="0"/>
          </a:p>
        </p:txBody>
      </p:sp>
      <p:sp>
        <p:nvSpPr>
          <p:cNvPr id="34" name="Text Placeholder 9">
            <a:extLst>
              <a:ext uri="{FF2B5EF4-FFF2-40B4-BE49-F238E27FC236}">
                <a16:creationId xmlns:a16="http://schemas.microsoft.com/office/drawing/2014/main" id="{5E2FD1D2-8638-6667-F097-76D09F2CA4B2}"/>
              </a:ext>
            </a:extLst>
          </p:cNvPr>
          <p:cNvSpPr txBox="1">
            <a:spLocks/>
          </p:cNvSpPr>
          <p:nvPr/>
        </p:nvSpPr>
        <p:spPr>
          <a:xfrm>
            <a:off x="9863126" y="318429"/>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w="12700" cap="flat" cmpd="sng" algn="ctr">
            <a:noFill/>
            <a:prstDash val="solid"/>
            <a:miter lim="800000"/>
          </a:ln>
          <a:effectLst/>
        </p:spPr>
        <p:txBody>
          <a:bodyPr vert="horz" wrap="square" lIns="91440" tIns="45720" rIns="91440" bIns="45720" rtlCol="0" anchor="ctr">
            <a:noAutofit/>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lang="en-GB" sz="1800" b="0" i="0" kern="1200" spc="50" baseline="0" dirty="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0" i="0" kern="1200" spc="50" baseline="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0" i="0" kern="1200" spc="50" baseline="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b="0" i="0" kern="1200" spc="50" baseline="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lt1"/>
                </a:solidFill>
                <a:latin typeface="+mn-lt"/>
                <a:ea typeface="+mn-ea"/>
                <a:cs typeface="+mn-cs"/>
              </a:defRPr>
            </a:lvl9pPr>
          </a:lstStyle>
          <a:p>
            <a:endParaRPr lang="en-GB"/>
          </a:p>
        </p:txBody>
      </p:sp>
    </p:spTree>
    <p:extLst>
      <p:ext uri="{BB962C8B-B14F-4D97-AF65-F5344CB8AC3E}">
        <p14:creationId xmlns:p14="http://schemas.microsoft.com/office/powerpoint/2010/main" val="40195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hidden="1">
            <a:extLst>
              <a:ext uri="{FF2B5EF4-FFF2-40B4-BE49-F238E27FC236}">
                <a16:creationId xmlns:a16="http://schemas.microsoft.com/office/drawing/2014/main" id="{F1771253-19BC-7765-6345-3FECAFEEC508}"/>
              </a:ext>
            </a:extLst>
          </p:cNvPr>
          <p:cNvSpPr>
            <a:spLocks noGrp="1"/>
          </p:cNvSpPr>
          <p:nvPr>
            <p:ph type="title" idx="4294967295"/>
          </p:nvPr>
        </p:nvSpPr>
        <p:spPr>
          <a:xfrm>
            <a:off x="0" y="823913"/>
            <a:ext cx="7377113" cy="1325562"/>
          </a:xfrm>
        </p:spPr>
        <p:txBody>
          <a:bodyPr rtlCol="0"/>
          <a:lstStyle>
            <a:defPPr>
              <a:defRPr lang="en-GB"/>
            </a:defPPr>
          </a:lstStyle>
          <a:p>
            <a:pPr rtl="0"/>
            <a:r>
              <a:rPr lang="en-GB" dirty="0"/>
              <a:t>Three picture collage</a:t>
            </a:r>
          </a:p>
        </p:txBody>
      </p:sp>
      <p:pic>
        <p:nvPicPr>
          <p:cNvPr id="13" name="Picture Placeholder 12" descr="Portrait of woman in wheelchair">
            <a:extLst>
              <a:ext uri="{FF2B5EF4-FFF2-40B4-BE49-F238E27FC236}">
                <a16:creationId xmlns:a16="http://schemas.microsoft.com/office/drawing/2014/main" id="{065EB661-E270-3717-50FE-323C9BB10B46}"/>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p:pic>
      <p:pic>
        <p:nvPicPr>
          <p:cNvPr id="9" name="Picture Placeholder 8" descr="Portrait of grey haired woman in ponytail">
            <a:extLst>
              <a:ext uri="{FF2B5EF4-FFF2-40B4-BE49-F238E27FC236}">
                <a16:creationId xmlns:a16="http://schemas.microsoft.com/office/drawing/2014/main" id="{204A1E95-738A-8497-D4BB-A5F6EBAE1B45}"/>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p:pic>
      <p:pic>
        <p:nvPicPr>
          <p:cNvPr id="11" name="Picture Placeholder 10" descr="Woman wearing headwrap and jacket, leaning on stair railing at edge of painted brick wall, holding and looking at cellphone">
            <a:extLst>
              <a:ext uri="{FF2B5EF4-FFF2-40B4-BE49-F238E27FC236}">
                <a16:creationId xmlns:a16="http://schemas.microsoft.com/office/drawing/2014/main" id="{DBDB9887-B987-5511-9E05-D36530534214}"/>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Lst>
          </a:blip>
          <a:srcRect/>
          <a:stretch/>
        </p:blipFill>
        <p:spPr/>
      </p:pic>
      <p:sp>
        <p:nvSpPr>
          <p:cNvPr id="2" name="Footer Placeholder 1">
            <a:extLst>
              <a:ext uri="{FF2B5EF4-FFF2-40B4-BE49-F238E27FC236}">
                <a16:creationId xmlns:a16="http://schemas.microsoft.com/office/drawing/2014/main" id="{0912BB41-F713-A255-332A-8AB8DA56DAF5}"/>
              </a:ext>
            </a:extLst>
          </p:cNvPr>
          <p:cNvSpPr>
            <a:spLocks noGrp="1"/>
          </p:cNvSpPr>
          <p:nvPr>
            <p:ph type="ftr" sz="quarter" idx="10"/>
          </p:nvPr>
        </p:nvSpPr>
        <p:spPr/>
        <p:txBody>
          <a:bodyPr rtlCol="0"/>
          <a:lstStyle>
            <a:defPPr>
              <a:defRPr lang="en-GB"/>
            </a:defPPr>
          </a:lstStyle>
          <a:p>
            <a:pPr rtl="0"/>
            <a:r>
              <a:rPr lang="en-GB"/>
              <a:t>PRESENTATION TITLE</a:t>
            </a:r>
          </a:p>
        </p:txBody>
      </p:sp>
      <p:sp>
        <p:nvSpPr>
          <p:cNvPr id="4" name="Slide Number Placeholder 3">
            <a:extLst>
              <a:ext uri="{FF2B5EF4-FFF2-40B4-BE49-F238E27FC236}">
                <a16:creationId xmlns:a16="http://schemas.microsoft.com/office/drawing/2014/main" id="{B637AB5E-5649-7963-3AA5-49BACC7EE36A}"/>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rtl="0"/>
              <a:t>6</a:t>
            </a:fld>
            <a:endParaRPr lang="en-GB" dirty="0"/>
          </a:p>
        </p:txBody>
      </p:sp>
    </p:spTree>
    <p:extLst>
      <p:ext uri="{BB962C8B-B14F-4D97-AF65-F5344CB8AC3E}">
        <p14:creationId xmlns:p14="http://schemas.microsoft.com/office/powerpoint/2010/main" val="159743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Standing woman in bright yellow coat">
            <a:extLst>
              <a:ext uri="{FF2B5EF4-FFF2-40B4-BE49-F238E27FC236}">
                <a16:creationId xmlns:a16="http://schemas.microsoft.com/office/drawing/2014/main" id="{A9412E29-8636-EE7E-9F3B-679E8099799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p:pic>
      <p:sp>
        <p:nvSpPr>
          <p:cNvPr id="16" name="Text Placeholder 15">
            <a:extLst>
              <a:ext uri="{FF2B5EF4-FFF2-40B4-BE49-F238E27FC236}">
                <a16:creationId xmlns:a16="http://schemas.microsoft.com/office/drawing/2014/main" id="{712EE257-083F-E8F3-C077-B5A583C3B99D}"/>
              </a:ext>
            </a:extLst>
          </p:cNvPr>
          <p:cNvSpPr>
            <a:spLocks noGrp="1"/>
          </p:cNvSpPr>
          <p:nvPr>
            <p:ph type="body" sz="quarter" idx="12"/>
          </p:nvPr>
        </p:nvSpPr>
        <p:spPr/>
        <p:txBody>
          <a:bodyPr rtlCol="0"/>
          <a:lstStyle>
            <a:defPPr>
              <a:defRPr lang="en-GB"/>
            </a:defPPr>
          </a:lstStyle>
          <a:p>
            <a:pPr rtl="0"/>
            <a:endParaRPr lang="en-GB" dirty="0"/>
          </a:p>
        </p:txBody>
      </p:sp>
      <p:sp>
        <p:nvSpPr>
          <p:cNvPr id="2" name="Title 1">
            <a:extLst>
              <a:ext uri="{FF2B5EF4-FFF2-40B4-BE49-F238E27FC236}">
                <a16:creationId xmlns:a16="http://schemas.microsoft.com/office/drawing/2014/main" id="{988D0CF8-A8BB-FA0F-0402-619DF237A58C}"/>
              </a:ext>
            </a:extLst>
          </p:cNvPr>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Second Property: Bright Étoile</a:t>
            </a:r>
            <a:endParaRPr kumimoji="0" lang="en-US" altLang="en-US" sz="1800" b="0" i="0" u="none" strike="noStrike" cap="none" normalizeH="0" baseline="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Location:</a:t>
            </a:r>
            <a:r>
              <a:rPr kumimoji="0" lang="en-US" altLang="en-US" sz="1800" b="0" i="0" u="none" strike="noStrike" cap="none" normalizeH="0" baseline="0">
                <a:ln>
                  <a:noFill/>
                </a:ln>
                <a:solidFill>
                  <a:schemeClr val="tx1"/>
                </a:solidFill>
                <a:effectLst/>
                <a:latin typeface="Arial" panose="020B0604020202020204" pitchFamily="34" charset="0"/>
              </a:rPr>
              <a:t> 41 Avenue d'Iéna, 75116 Paris</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Description:</a:t>
            </a:r>
            <a:r>
              <a:rPr kumimoji="0" lang="en-US" altLang="en-US" sz="1800" b="0" i="0" u="none" strike="noStrike" cap="none" normalizeH="0" baseline="0">
                <a:ln>
                  <a:noFill/>
                </a:ln>
                <a:solidFill>
                  <a:schemeClr val="tx1"/>
                </a:solidFill>
                <a:effectLst/>
                <a:latin typeface="Arial" panose="020B0604020202020204" pitchFamily="34" charset="0"/>
              </a:rPr>
              <a:t> A lovely apartment situated in a clean and welcoming building. Located on the 7th floor, the apartment is compact but very well maintained. It boasts a great location.</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Placeholders:</a:t>
            </a:r>
            <a:endParaRPr kumimoji="0" lang="en-US" altLang="en-US" sz="1800" b="0" i="0" u="none" strike="noStrike" cap="none" normalizeH="0" baseline="0">
              <a:ln>
                <a:noFill/>
              </a:ln>
              <a:solidFill>
                <a:schemeClr val="tx1"/>
              </a:solidFill>
              <a:effectLst/>
              <a:latin typeface="Arial" panose="020B0604020202020204" pitchFamily="34" charset="0"/>
            </a:endParaRP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Map pinpointing 41 Avenue d'Iéna, 75116 Paris</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Exterior and interior views of the Bright Étoile apartment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Transportation:</a:t>
            </a:r>
            <a:r>
              <a:rPr kumimoji="0" lang="en-US" altLang="en-US" sz="1800" b="0" i="0" u="none" strike="noStrike" cap="none" normalizeH="0" baseline="0">
                <a:ln>
                  <a:noFill/>
                </a:ln>
                <a:solidFill>
                  <a:schemeClr val="tx1"/>
                </a:solidFill>
                <a:effectLst/>
                <a:latin typeface="Arial" panose="020B0604020202020204" pitchFamily="34" charset="0"/>
              </a:rPr>
              <a:t> Utilized the metro to meet with David from Oasis.​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Slide 6: Tuesday, March 25th - Afternoon</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Meeting with Maria from Sweet Inn to view two apartments.</a:t>
            </a: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Apartment 1:</a:t>
            </a:r>
            <a:r>
              <a:rPr kumimoji="0" lang="en-US" altLang="en-US" sz="1800" b="0" i="0" u="none" strike="noStrike" cap="none" normalizeH="0" baseline="0">
                <a:ln>
                  <a:noFill/>
                </a:ln>
                <a:solidFill>
                  <a:schemeClr val="tx1"/>
                </a:solidFill>
                <a:effectLst/>
                <a:latin typeface="Arial" panose="020B0604020202020204" pitchFamily="34" charset="0"/>
              </a:rPr>
              <a:t> Details and images to be confirmed.​</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Apartment 2:</a:t>
            </a:r>
            <a:r>
              <a:rPr kumimoji="0" lang="en-US" altLang="en-US" sz="1800" b="0" i="0" u="none" strike="noStrike" cap="none" normalizeH="0" baseline="0">
                <a:ln>
                  <a:noFill/>
                </a:ln>
                <a:solidFill>
                  <a:schemeClr val="tx1"/>
                </a:solidFill>
                <a:effectLst/>
                <a:latin typeface="Arial" panose="020B0604020202020204" pitchFamily="34" charset="0"/>
              </a:rPr>
              <a:t> Details and images to be confirmed.​</a:t>
            </a:r>
            <a:r>
              <a:rPr kumimoji="0" lang="en-US" altLang="en-US" sz="1800" b="0" i="0" u="none" strike="noStrike" cap="none" normalizeH="0" baseline="0">
                <a:ln>
                  <a:noFill/>
                </a:ln>
                <a:solidFill>
                  <a:schemeClr val="tx1"/>
                </a:solidFill>
                <a:effectLst/>
                <a:latin typeface="Arial" panose="020B0604020202020204" pitchFamily="34" charset="0"/>
                <a:hlinkClick r:id="rId3"/>
              </a:rPr>
              <a:t>Booking.com</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Placeholders:</a:t>
            </a: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Exterior and interior views of Apartment 1​</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Exterior and interior views of Apartment 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Slide 7: Wednesday, March 26th - Morning</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Meeting with Olivia Paultre for apartment viewings:</a:t>
            </a: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Unit 767</a:t>
            </a:r>
            <a:endParaRPr kumimoji="0" lang="en-US" altLang="en-US" sz="1800" b="0" i="0" u="none" strike="noStrike" cap="none" normalizeH="0" baseline="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Location:</a:t>
            </a:r>
            <a:r>
              <a:rPr kumimoji="0" lang="en-US" altLang="en-US" sz="1800" b="0" i="0" u="none" strike="noStrike" cap="none" normalizeH="0" baseline="0">
                <a:ln>
                  <a:noFill/>
                </a:ln>
                <a:solidFill>
                  <a:schemeClr val="tx1"/>
                </a:solidFill>
                <a:effectLst/>
                <a:latin typeface="Arial" panose="020B0604020202020204" pitchFamily="34" charset="0"/>
              </a:rPr>
              <a:t> 77 Rue la Condamine, 75017 Paris</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Time:</a:t>
            </a:r>
            <a:r>
              <a:rPr kumimoji="0" lang="en-US" altLang="en-US" sz="1800" b="0" i="0" u="none" strike="noStrike" cap="none" normalizeH="0" baseline="0">
                <a:ln>
                  <a:noFill/>
                </a:ln>
                <a:solidFill>
                  <a:schemeClr val="tx1"/>
                </a:solidFill>
                <a:effectLst/>
                <a:latin typeface="Arial" panose="020B0604020202020204" pitchFamily="34" charset="0"/>
              </a:rPr>
              <a:t> 10:15 AM</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Description:</a:t>
            </a:r>
            <a:r>
              <a:rPr kumimoji="0" lang="en-US" altLang="en-US" sz="1800" b="0" i="0" u="none" strike="noStrike" cap="none" normalizeH="0" baseline="0">
                <a:ln>
                  <a:noFill/>
                </a:ln>
                <a:solidFill>
                  <a:schemeClr val="tx1"/>
                </a:solidFill>
                <a:effectLst/>
                <a:latin typeface="Arial" panose="020B0604020202020204" pitchFamily="34" charset="0"/>
              </a:rPr>
              <a:t> Details to be provided.</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Placeholders:</a:t>
            </a:r>
            <a:endParaRPr kumimoji="0" lang="en-US" altLang="en-US" sz="1800" b="0" i="0" u="none" strike="noStrike" cap="none" normalizeH="0" baseline="0">
              <a:ln>
                <a:noFill/>
              </a:ln>
              <a:solidFill>
                <a:schemeClr val="tx1"/>
              </a:solidFill>
              <a:effectLst/>
              <a:latin typeface="Arial" panose="020B0604020202020204" pitchFamily="34" charset="0"/>
            </a:endParaRP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Map pinpointing 77 Rue la Condamine, 75017 Paris</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Exterior and interior views of Unit 767</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Unit 839</a:t>
            </a:r>
            <a:endParaRPr kumimoji="0" lang="en-US" altLang="en-US" sz="1800" b="0" i="0" u="none" strike="noStrike" cap="none" normalizeH="0" baseline="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Location:</a:t>
            </a:r>
            <a:r>
              <a:rPr kumimoji="0" lang="en-US" altLang="en-US" sz="1800" b="0" i="0" u="none" strike="noStrike" cap="none" normalizeH="0" baseline="0">
                <a:ln>
                  <a:noFill/>
                </a:ln>
                <a:solidFill>
                  <a:schemeClr val="tx1"/>
                </a:solidFill>
                <a:effectLst/>
                <a:latin typeface="Arial" panose="020B0604020202020204" pitchFamily="34" charset="0"/>
              </a:rPr>
              <a:t> 51 Rue de Saussure, 75017 Paris</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Time:</a:t>
            </a:r>
            <a:r>
              <a:rPr kumimoji="0" lang="en-US" altLang="en-US" sz="1800" b="0" i="0" u="none" strike="noStrike" cap="none" normalizeH="0" baseline="0">
                <a:ln>
                  <a:noFill/>
                </a:ln>
                <a:solidFill>
                  <a:schemeClr val="tx1"/>
                </a:solidFill>
                <a:effectLst/>
                <a:latin typeface="Arial" panose="020B0604020202020204" pitchFamily="34" charset="0"/>
              </a:rPr>
              <a:t> 11:00 AM</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Description:</a:t>
            </a:r>
            <a:r>
              <a:rPr kumimoji="0" lang="en-US" altLang="en-US" sz="1800" b="0" i="0" u="none" strike="noStrike" cap="none" normalizeH="0" baseline="0">
                <a:ln>
                  <a:noFill/>
                </a:ln>
                <a:solidFill>
                  <a:schemeClr val="tx1"/>
                </a:solidFill>
                <a:effectLst/>
                <a:latin typeface="Arial" panose="020B0604020202020204" pitchFamily="34" charset="0"/>
              </a:rPr>
              <a:t> Details to be provided.</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Placeholders:</a:t>
            </a:r>
            <a:endParaRPr kumimoji="0" lang="en-US" altLang="en-US" sz="1800" b="0" i="0" u="none" strike="noStrike" cap="none" normalizeH="0" baseline="0">
              <a:ln>
                <a:noFill/>
              </a:ln>
              <a:solidFill>
                <a:schemeClr val="tx1"/>
              </a:solidFill>
              <a:effectLst/>
              <a:latin typeface="Arial" panose="020B0604020202020204" pitchFamily="34" charset="0"/>
            </a:endParaRP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Map pinpointing 51 Rue de Saussure, 75017 Paris</a:t>
            </a:r>
          </a:p>
          <a:p>
            <a:pPr marL="1371600" marR="0" lvl="3"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Exterior and interior views of Unit 839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Slide 8: Wednesday, March 26th - Afternoon</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Transition to Le Jardin de Verre by Locke:</a:t>
            </a: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Activities:</a:t>
            </a:r>
            <a:endParaRPr kumimoji="0" lang="en-US" altLang="en-US" sz="1800" b="0" i="0" u="none" strike="noStrike" cap="none" normalizeH="0" baseline="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Checked in and joined Richard Croker and Kim Winter for their familiarization trip.</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Lunch with the group.</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Property tour of Le Jardin de Verre by Locke.</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Walking wine tour.</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Dinner followed by drinks.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Placeholders:</a:t>
            </a: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Exterior and interior views of Le Jardin de Verre by Locke​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Group activities and dining experiences​</a:t>
            </a:r>
            <a:r>
              <a:rPr kumimoji="0" lang="en-US" altLang="en-US" sz="1800" b="0" i="0" u="none" strike="noStrike" cap="none" normalizeH="0" baseline="0">
                <a:ln>
                  <a:noFill/>
                </a:ln>
                <a:solidFill>
                  <a:schemeClr val="tx1"/>
                </a:solidFill>
                <a:effectLst/>
                <a:latin typeface="Arial" panose="020B0604020202020204" pitchFamily="34" charset="0"/>
                <a:hlinkClick r:id="rId4"/>
              </a:rPr>
              <a:t>Google+19Expedia+19Locke Living+19</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Slide 9: Thursday, March 27th</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Morning:</a:t>
            </a:r>
            <a:r>
              <a:rPr kumimoji="0" lang="en-US" altLang="en-US" sz="1800" b="0" i="0" u="none" strike="noStrike" cap="none" normalizeH="0" baseline="0">
                <a:ln>
                  <a:noFill/>
                </a:ln>
                <a:solidFill>
                  <a:schemeClr val="tx1"/>
                </a:solidFill>
                <a:effectLst/>
                <a:latin typeface="Arial" panose="020B0604020202020204" pitchFamily="34" charset="0"/>
              </a:rPr>
              <a:t> Two hours of free time in Paris.​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Afternoon:</a:t>
            </a:r>
            <a:r>
              <a:rPr kumimoji="0" lang="en-US" altLang="en-US" sz="1800" b="0" i="0" u="none" strike="noStrike" cap="none" normalizeH="0" baseline="0">
                <a:ln>
                  <a:noFill/>
                </a:ln>
                <a:solidFill>
                  <a:schemeClr val="tx1"/>
                </a:solidFill>
                <a:effectLst/>
                <a:latin typeface="Arial" panose="020B0604020202020204" pitchFamily="34" charset="0"/>
              </a:rPr>
              <a:t> Return flight to Bristol.​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a:t>
            </a:r>
            <a:r>
              <a:rPr kumimoji="0" lang="en-US" altLang="en-US" sz="1800" b="0" i="0" u="none" strike="noStrike" cap="none" normalizeH="0" baseline="0">
                <a:ln>
                  <a:noFill/>
                </a:ln>
                <a:solidFill>
                  <a:schemeClr val="tx1"/>
                </a:solidFill>
                <a:effectLst/>
                <a:latin typeface="Arial" panose="020B0604020202020204" pitchFamily="34" charset="0"/>
              </a:rPr>
              <a:t> Departure scenes or final views of Paris​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Slide 10: Summary and Impressions</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Overall Experience:</a:t>
            </a:r>
            <a:endParaRPr kumimoji="0" lang="en-US" altLang="en-US" sz="1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Explored a diverse range of apartments across various neighborhoods.​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Gained valuable insights into Parisian living spaces and locales.​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Engaged in enriching experiences with industry professionals.​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Image Placeholder:</a:t>
            </a:r>
            <a:r>
              <a:rPr kumimoji="0" lang="en-US" altLang="en-US" sz="1800" b="0" i="0" u="none" strike="noStrike" cap="none" normalizeH="0" baseline="0">
                <a:ln>
                  <a:noFill/>
                </a:ln>
                <a:solidFill>
                  <a:schemeClr val="tx1"/>
                </a:solidFill>
                <a:effectLst/>
                <a:latin typeface="Arial" panose="020B0604020202020204" pitchFamily="34" charset="0"/>
              </a:rPr>
              <a:t> Collage of favorite apartments and memorable moments from the trip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45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hidden="1">
            <a:extLst>
              <a:ext uri="{FF2B5EF4-FFF2-40B4-BE49-F238E27FC236}">
                <a16:creationId xmlns:a16="http://schemas.microsoft.com/office/drawing/2014/main" id="{92ED2572-D35A-A2D9-D0A1-140A28144952}"/>
              </a:ext>
            </a:extLst>
          </p:cNvPr>
          <p:cNvSpPr>
            <a:spLocks noGrp="1"/>
          </p:cNvSpPr>
          <p:nvPr>
            <p:ph type="title" idx="4294967295"/>
          </p:nvPr>
        </p:nvSpPr>
        <p:spPr>
          <a:xfrm>
            <a:off x="0" y="823913"/>
            <a:ext cx="7377113" cy="1325562"/>
          </a:xfrm>
        </p:spPr>
        <p:txBody>
          <a:bodyPr rtlCol="0"/>
          <a:lstStyle>
            <a:defPPr>
              <a:defRPr lang="en-GB"/>
            </a:defPPr>
          </a:lstStyle>
          <a:p>
            <a:pPr rtl="0"/>
            <a:r>
              <a:rPr lang="en-GB"/>
              <a:t>Four picture collage</a:t>
            </a:r>
          </a:p>
        </p:txBody>
      </p:sp>
      <p:pic>
        <p:nvPicPr>
          <p:cNvPr id="9" name="Picture Placeholder 8" descr="Coloured handbags on display">
            <a:extLst>
              <a:ext uri="{FF2B5EF4-FFF2-40B4-BE49-F238E27FC236}">
                <a16:creationId xmlns:a16="http://schemas.microsoft.com/office/drawing/2014/main" id="{204A1E95-738A-8497-D4BB-A5F6EBAE1B45}"/>
              </a:ext>
            </a:extLst>
          </p:cNvPr>
          <p:cNvPicPr>
            <a:picLocks noGrp="1" noChangeAspect="1"/>
          </p:cNvPicPr>
          <p:nvPr>
            <p:ph type="pic" idx="14"/>
          </p:nvPr>
        </p:nvPicPr>
        <p:blipFill rotWithShape="1">
          <a:blip r:embed="rId2">
            <a:extLst>
              <a:ext uri="{28A0092B-C50C-407E-A947-70E740481C1C}">
                <a14:useLocalDpi xmlns:a14="http://schemas.microsoft.com/office/drawing/2010/main" val="0"/>
              </a:ext>
            </a:extLst>
          </a:blip>
          <a:srcRect/>
          <a:stretch/>
        </p:blipFill>
        <p:spPr/>
      </p:pic>
      <p:pic>
        <p:nvPicPr>
          <p:cNvPr id="11" name="Picture Placeholder 10" descr="Row of pink cans">
            <a:extLst>
              <a:ext uri="{FF2B5EF4-FFF2-40B4-BE49-F238E27FC236}">
                <a16:creationId xmlns:a16="http://schemas.microsoft.com/office/drawing/2014/main" id="{DBDB9887-B987-5511-9E05-D36530534214}"/>
              </a:ext>
            </a:extLst>
          </p:cNvPr>
          <p:cNvPicPr>
            <a:picLocks noGrp="1" noChangeAspect="1"/>
          </p:cNvPicPr>
          <p:nvPr>
            <p:ph type="pic" idx="16"/>
          </p:nvPr>
        </p:nvPicPr>
        <p:blipFill rotWithShape="1">
          <a:blip r:embed="rId3">
            <a:extLst>
              <a:ext uri="{28A0092B-C50C-407E-A947-70E740481C1C}">
                <a14:useLocalDpi xmlns:a14="http://schemas.microsoft.com/office/drawing/2010/main" val="0"/>
              </a:ext>
            </a:extLst>
          </a:blip>
          <a:srcRect/>
          <a:stretch/>
        </p:blipFill>
        <p:spPr/>
      </p:pic>
      <p:pic>
        <p:nvPicPr>
          <p:cNvPr id="13" name="Picture Placeholder 12" descr="Makeup in shades of pink and purple heaped on white surface">
            <a:extLst>
              <a:ext uri="{FF2B5EF4-FFF2-40B4-BE49-F238E27FC236}">
                <a16:creationId xmlns:a16="http://schemas.microsoft.com/office/drawing/2014/main" id="{065EB661-E270-3717-50FE-323C9BB10B46}"/>
              </a:ext>
            </a:extLst>
          </p:cNvPr>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a:stretch/>
        </p:blipFill>
        <p:spPr/>
      </p:pic>
      <p:pic>
        <p:nvPicPr>
          <p:cNvPr id="15" name="Picture Placeholder 14" descr="One pair of yellow shoes on yellow background">
            <a:extLst>
              <a:ext uri="{FF2B5EF4-FFF2-40B4-BE49-F238E27FC236}">
                <a16:creationId xmlns:a16="http://schemas.microsoft.com/office/drawing/2014/main" id="{D8D8F051-A47D-A5D0-898B-AFFDF6F74105}"/>
              </a:ext>
            </a:extLst>
          </p:cNvPr>
          <p:cNvPicPr>
            <a:picLocks noGrp="1" noChangeAspect="1"/>
          </p:cNvPicPr>
          <p:nvPr>
            <p:ph type="pic" idx="17"/>
          </p:nvPr>
        </p:nvPicPr>
        <p:blipFill>
          <a:blip r:embed="rId5">
            <a:extLst>
              <a:ext uri="{28A0092B-C50C-407E-A947-70E740481C1C}">
                <a14:useLocalDpi xmlns:a14="http://schemas.microsoft.com/office/drawing/2010/main" val="0"/>
              </a:ext>
            </a:extLst>
          </a:blip>
          <a:srcRect/>
          <a:stretch/>
        </p:blipFill>
        <p:spPr/>
      </p:pic>
      <p:sp>
        <p:nvSpPr>
          <p:cNvPr id="2" name="Footer Placeholder 1">
            <a:extLst>
              <a:ext uri="{FF2B5EF4-FFF2-40B4-BE49-F238E27FC236}">
                <a16:creationId xmlns:a16="http://schemas.microsoft.com/office/drawing/2014/main" id="{0912BB41-F713-A255-332A-8AB8DA56DAF5}"/>
              </a:ext>
            </a:extLst>
          </p:cNvPr>
          <p:cNvSpPr>
            <a:spLocks noGrp="1"/>
          </p:cNvSpPr>
          <p:nvPr>
            <p:ph type="ftr" sz="quarter" idx="10"/>
          </p:nvPr>
        </p:nvSpPr>
        <p:spPr/>
        <p:txBody>
          <a:bodyPr rtlCol="0"/>
          <a:lstStyle>
            <a:defPPr>
              <a:defRPr lang="en-GB"/>
            </a:defPPr>
          </a:lstStyle>
          <a:p>
            <a:pPr rtl="0"/>
            <a:r>
              <a:rPr lang="en-GB"/>
              <a:t>PRESENTATION TITLE</a:t>
            </a:r>
          </a:p>
        </p:txBody>
      </p:sp>
      <p:sp>
        <p:nvSpPr>
          <p:cNvPr id="4" name="Slide Number Placeholder 3">
            <a:extLst>
              <a:ext uri="{FF2B5EF4-FFF2-40B4-BE49-F238E27FC236}">
                <a16:creationId xmlns:a16="http://schemas.microsoft.com/office/drawing/2014/main" id="{B637AB5E-5649-7963-3AA5-49BACC7EE36A}"/>
              </a:ext>
            </a:extLst>
          </p:cNvPr>
          <p:cNvSpPr>
            <a:spLocks noGrp="1"/>
          </p:cNvSpPr>
          <p:nvPr>
            <p:ph type="sldNum" sz="quarter" idx="11"/>
          </p:nvPr>
        </p:nvSpPr>
        <p:spPr/>
        <p:txBody>
          <a:bodyPr rtlCol="0"/>
          <a:lstStyle>
            <a:defPPr>
              <a:defRPr lang="en-GB"/>
            </a:defPPr>
          </a:lstStyle>
          <a:p>
            <a:pPr rtl="0"/>
            <a:fld id="{0A95BBB0-0295-4C7E-A3D0-2F07981FE8CB}" type="slidenum">
              <a:rPr lang="en-GB" smtClean="0"/>
              <a:pPr rtl="0"/>
              <a:t>8</a:t>
            </a:fld>
            <a:endParaRPr lang="en-GB" dirty="0"/>
          </a:p>
        </p:txBody>
      </p:sp>
    </p:spTree>
    <p:extLst>
      <p:ext uri="{BB962C8B-B14F-4D97-AF65-F5344CB8AC3E}">
        <p14:creationId xmlns:p14="http://schemas.microsoft.com/office/powerpoint/2010/main" val="1997676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BD5AE5-ED7D-7F61-230F-673BD06B5E5B}"/>
              </a:ext>
            </a:extLst>
          </p:cNvPr>
          <p:cNvSpPr>
            <a:spLocks noGrp="1"/>
          </p:cNvSpPr>
          <p:nvPr>
            <p:ph type="title"/>
          </p:nvPr>
        </p:nvSpPr>
        <p:spPr/>
        <p:txBody>
          <a:bodyPr rtlCol="0"/>
          <a:lstStyle>
            <a:defPPr>
              <a:defRPr lang="en-GB"/>
            </a:defPPr>
          </a:lstStyle>
          <a:p>
            <a:pPr rtl="0"/>
            <a:r>
              <a:rPr lang="en-GB" sz="6000" b="1" spc="300">
                <a:solidFill>
                  <a:schemeClr val="bg1"/>
                </a:solidFill>
                <a:latin typeface="Posterama" panose="020B0504020200020000" pitchFamily="34" charset="0"/>
                <a:cs typeface="Posterama" panose="020B0504020200020000" pitchFamily="34" charset="0"/>
              </a:rPr>
              <a:t>EVENTS</a:t>
            </a:r>
            <a:endParaRPr lang="en-GB" dirty="0"/>
          </a:p>
        </p:txBody>
      </p:sp>
      <p:pic>
        <p:nvPicPr>
          <p:cNvPr id="4" name="Picture Placeholder 7" descr="DJ performing on rooftop">
            <a:extLst>
              <a:ext uri="{FF2B5EF4-FFF2-40B4-BE49-F238E27FC236}">
                <a16:creationId xmlns:a16="http://schemas.microsoft.com/office/drawing/2014/main" id="{1C52BCF5-E8CC-81AF-BD2C-C0EB55791F3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2082800" y="0"/>
            <a:ext cx="6956425" cy="6858000"/>
          </a:xfrm>
        </p:spPr>
      </p:pic>
    </p:spTree>
    <p:extLst>
      <p:ext uri="{BB962C8B-B14F-4D97-AF65-F5344CB8AC3E}">
        <p14:creationId xmlns:p14="http://schemas.microsoft.com/office/powerpoint/2010/main" val="577414812"/>
      </p:ext>
    </p:extLst>
  </p:cSld>
  <p:clrMapOvr>
    <a:masterClrMapping/>
  </p:clrMapOvr>
</p:sld>
</file>

<file path=ppt/theme/theme1.xml><?xml version="1.0" encoding="utf-8"?>
<a:theme xmlns:a="http://schemas.openxmlformats.org/drawingml/2006/main" name="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Custom 16">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75914_TF66699876_Win32" id="{7457FFFD-419B-40F5-B3EB-2C9B51952130}" vid="{10CB2C73-3E63-4208-9C49-503B80810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47A5A8-F3F5-47F8-8F60-4514C35DD3DF}">
  <ds:schemaRefs>
    <ds:schemaRef ds:uri="http://schemas.microsoft.com/sharepoint/v3/contenttype/forms"/>
  </ds:schemaRefs>
</ds:datastoreItem>
</file>

<file path=customXml/itemProps2.xml><?xml version="1.0" encoding="utf-8"?>
<ds:datastoreItem xmlns:ds="http://schemas.openxmlformats.org/officeDocument/2006/customXml" ds:itemID="{214A8A11-C8C0-4056-9649-207026349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CF3A1DDB-B66F-44A7-AD4A-A127D760B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Photography portfolio (modern simple)</Template>
  <TotalTime>64</TotalTime>
  <Words>900</Words>
  <Application>Microsoft Office PowerPoint</Application>
  <PresentationFormat>Widescreen</PresentationFormat>
  <Paragraphs>95</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Next LT Pro</vt:lpstr>
      <vt:lpstr>Avenir Next LT Pro Demi</vt:lpstr>
      <vt:lpstr>Calibri</vt:lpstr>
      <vt:lpstr>Posterama</vt:lpstr>
      <vt:lpstr>Office Theme</vt:lpstr>
      <vt:lpstr>Tier one partner vist/review - paris – 24th to 27th March 2025</vt:lpstr>
      <vt:lpstr>Itinerary </vt:lpstr>
      <vt:lpstr>Sweett Stayed for 2 nights  </vt:lpstr>
      <vt:lpstr>Oasis </vt:lpstr>
      <vt:lpstr>Oasis </vt:lpstr>
      <vt:lpstr>Three picture collage</vt:lpstr>
      <vt:lpstr> Second Property: Bright Étoile Location: 41 Avenue d'Iéna, 75116 Paris Description: A lovely apartment situated in a clean and welcoming building. Located on the 7th floor, the apartment is compact but very well maintained. It boasts a great location. Image Placeholders: Map pinpointing 41 Avenue d'Iéna, 75116 Paris Exterior and interior views of the Bright Étoile apartment Transportation: Utilized the metro to meet with David from Oasis.​ Slide 6: Tuesday, March 25th - Afternoon Meeting with Maria from Sweet Inn to view two apartments. Apartment 1: Details and images to be confirmed.​ Apartment 2: Details and images to be confirmed.​Booking.com Image Placeholders: Exterior and interior views of Apartment 1​ Exterior and interior views of Apartment 2​ Slide 7: Wednesday, March 26th - Morning Meeting with Olivia Paultre for apartment viewings: Unit 767 Location: 77 Rue la Condamine, 75017 Paris Time: 10:15 AM Description: Details to be provided. Image Placeholders: Map pinpointing 77 Rue la Condamine, 75017 Paris Exterior and interior views of Unit 767 Unit 839 Location: 51 Rue de Saussure, 75017 Paris Time: 11:00 AM Description: Details to be provided. Image Placeholders: Map pinpointing 51 Rue de Saussure, 75017 Paris Exterior and interior views of Unit 839 Slide 8: Wednesday, March 26th - Afternoon Transition to Le Jardin de Verre by Locke: Activities: Checked in and joined Richard Croker and Kim Winter for their familiarization trip. Lunch with the group. Property tour of Le Jardin de Verre by Locke. Walking wine tour. Dinner followed by drinks. Image Placeholders: Exterior and interior views of Le Jardin de Verre by Locke​ Group activities and dining experiences​Google+19Expedia+19Locke Living+19 Slide 9: Thursday, March 27th Morning: Two hours of free time in Paris.​ Afternoon: Return flight to Bristol.​ Image Placeholder: Departure scenes or final views of Paris​ Slide 10: Summary and Impressions Overall Experience: Explored a diverse range of apartments across various neighborhoods.​ Gained valuable insights into Parisian living spaces and locales.​ Engaged in enriching experiences with industry professionals.​ Image Placeholder: Collage of favorite apartments and memorable moments from the trip </vt:lpstr>
      <vt:lpstr>Four picture collage</vt:lpstr>
      <vt:lpstr>EVENTS</vt:lpstr>
      <vt:lpstr>Five picture collage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Howell</dc:creator>
  <cp:lastModifiedBy>Emilie Howell</cp:lastModifiedBy>
  <cp:revision>1</cp:revision>
  <dcterms:created xsi:type="dcterms:W3CDTF">2025-03-31T14:39:53Z</dcterms:created>
  <dcterms:modified xsi:type="dcterms:W3CDTF">2025-03-31T15:44:42Z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